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6"/>
  </p:handoutMasterIdLst>
  <p:sldIdLst>
    <p:sldId id="256" r:id="rId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A1"/>
    <a:srgbClr val="C13D8C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20B136-BE36-4AF3-B941-5D20667AABE2}" v="7" dt="2023-03-07T08:40:21.5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1" autoAdjust="0"/>
    <p:restoredTop sz="94712" autoAdjust="0"/>
  </p:normalViewPr>
  <p:slideViewPr>
    <p:cSldViewPr snapToGrid="0">
      <p:cViewPr varScale="1">
        <p:scale>
          <a:sx n="95" d="100"/>
          <a:sy n="95" d="100"/>
        </p:scale>
        <p:origin x="8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7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handoutMaster" Target="handoutMasters/handout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rek Touma" userId="24806381-aef4-4bec-a71f-658e3e0c30ec" providerId="ADAL" clId="{CF20B136-BE36-4AF3-B941-5D20667AABE2}"/>
    <pc:docChg chg="undo custSel modMainMaster">
      <pc:chgData name="Tarek Touma" userId="24806381-aef4-4bec-a71f-658e3e0c30ec" providerId="ADAL" clId="{CF20B136-BE36-4AF3-B941-5D20667AABE2}" dt="2023-03-07T08:40:21.573" v="55" actId="164"/>
      <pc:docMkLst>
        <pc:docMk/>
      </pc:docMkLst>
      <pc:sldMasterChg chg="modSldLayout">
        <pc:chgData name="Tarek Touma" userId="24806381-aef4-4bec-a71f-658e3e0c30ec" providerId="ADAL" clId="{CF20B136-BE36-4AF3-B941-5D20667AABE2}" dt="2023-03-07T08:40:21.573" v="55" actId="164"/>
        <pc:sldMasterMkLst>
          <pc:docMk/>
          <pc:sldMasterMk cId="700304134" sldId="2147483648"/>
        </pc:sldMasterMkLst>
        <pc:sldLayoutChg chg="addSp delSp modSp mod">
          <pc:chgData name="Tarek Touma" userId="24806381-aef4-4bec-a71f-658e3e0c30ec" providerId="ADAL" clId="{CF20B136-BE36-4AF3-B941-5D20667AABE2}" dt="2023-03-07T08:39:17.320" v="48" actId="164"/>
          <pc:sldLayoutMkLst>
            <pc:docMk/>
            <pc:sldMasterMk cId="700304134" sldId="2147483648"/>
            <pc:sldLayoutMk cId="2294543891" sldId="2147483669"/>
          </pc:sldLayoutMkLst>
          <pc:spChg chg="mod">
            <ac:chgData name="Tarek Touma" userId="24806381-aef4-4bec-a71f-658e3e0c30ec" providerId="ADAL" clId="{CF20B136-BE36-4AF3-B941-5D20667AABE2}" dt="2023-03-07T08:38:50.234" v="40" actId="14100"/>
            <ac:spMkLst>
              <pc:docMk/>
              <pc:sldMasterMk cId="700304134" sldId="2147483648"/>
              <pc:sldLayoutMk cId="2294543891" sldId="2147483669"/>
              <ac:spMk id="3" creationId="{C28BD1F9-843D-4A8D-8A63-6D41D8DB8932}"/>
            </ac:spMkLst>
          </pc:spChg>
          <pc:spChg chg="mod">
            <ac:chgData name="Tarek Touma" userId="24806381-aef4-4bec-a71f-658e3e0c30ec" providerId="ADAL" clId="{CF20B136-BE36-4AF3-B941-5D20667AABE2}" dt="2023-03-07T08:38:35.432" v="29" actId="164"/>
            <ac:spMkLst>
              <pc:docMk/>
              <pc:sldMasterMk cId="700304134" sldId="2147483648"/>
              <pc:sldLayoutMk cId="2294543891" sldId="2147483669"/>
              <ac:spMk id="5" creationId="{36A3976D-66C9-4FF0-9D89-D88494ED6C2A}"/>
            </ac:spMkLst>
          </pc:spChg>
          <pc:spChg chg="mod">
            <ac:chgData name="Tarek Touma" userId="24806381-aef4-4bec-a71f-658e3e0c30ec" providerId="ADAL" clId="{CF20B136-BE36-4AF3-B941-5D20667AABE2}" dt="2023-03-07T08:38:35.432" v="29" actId="164"/>
            <ac:spMkLst>
              <pc:docMk/>
              <pc:sldMasterMk cId="700304134" sldId="2147483648"/>
              <pc:sldLayoutMk cId="2294543891" sldId="2147483669"/>
              <ac:spMk id="30" creationId="{11F18538-A952-4603-A088-1749C6663789}"/>
            </ac:spMkLst>
          </pc:spChg>
          <pc:grpChg chg="mod">
            <ac:chgData name="Tarek Touma" userId="24806381-aef4-4bec-a71f-658e3e0c30ec" providerId="ADAL" clId="{CF20B136-BE36-4AF3-B941-5D20667AABE2}" dt="2023-03-07T08:39:00.583" v="47" actId="1035"/>
            <ac:grpSpMkLst>
              <pc:docMk/>
              <pc:sldMasterMk cId="700304134" sldId="2147483648"/>
              <pc:sldLayoutMk cId="2294543891" sldId="2147483669"/>
              <ac:grpSpMk id="8" creationId="{BC598393-A100-4858-C3E4-5B55953B0C56}"/>
            </ac:grpSpMkLst>
          </pc:grpChg>
          <pc:grpChg chg="del">
            <ac:chgData name="Tarek Touma" userId="24806381-aef4-4bec-a71f-658e3e0c30ec" providerId="ADAL" clId="{CF20B136-BE36-4AF3-B941-5D20667AABE2}" dt="2023-03-07T08:37:11.217" v="0" actId="165"/>
            <ac:grpSpMkLst>
              <pc:docMk/>
              <pc:sldMasterMk cId="700304134" sldId="2147483648"/>
              <pc:sldLayoutMk cId="2294543891" sldId="2147483669"/>
              <ac:grpSpMk id="10" creationId="{CE4E6CE3-A1C7-99C3-CE86-46B78BD01CB6}"/>
            </ac:grpSpMkLst>
          </pc:grpChg>
          <pc:grpChg chg="add mod">
            <ac:chgData name="Tarek Touma" userId="24806381-aef4-4bec-a71f-658e3e0c30ec" providerId="ADAL" clId="{CF20B136-BE36-4AF3-B941-5D20667AABE2}" dt="2023-03-07T08:38:39.672" v="39" actId="1035"/>
            <ac:grpSpMkLst>
              <pc:docMk/>
              <pc:sldMasterMk cId="700304134" sldId="2147483648"/>
              <pc:sldLayoutMk cId="2294543891" sldId="2147483669"/>
              <ac:grpSpMk id="12" creationId="{E5B5E4BE-EFA8-AD68-5A91-7F7806B74B55}"/>
            </ac:grpSpMkLst>
          </pc:grpChg>
          <pc:grpChg chg="add mod">
            <ac:chgData name="Tarek Touma" userId="24806381-aef4-4bec-a71f-658e3e0c30ec" providerId="ADAL" clId="{CF20B136-BE36-4AF3-B941-5D20667AABE2}" dt="2023-03-07T08:39:17.320" v="48" actId="164"/>
            <ac:grpSpMkLst>
              <pc:docMk/>
              <pc:sldMasterMk cId="700304134" sldId="2147483648"/>
              <pc:sldLayoutMk cId="2294543891" sldId="2147483669"/>
              <ac:grpSpMk id="13" creationId="{522C4A95-09A4-64A0-676A-0C7105ECF90F}"/>
            </ac:grpSpMkLst>
          </pc:grpChg>
          <pc:picChg chg="mod topLvl">
            <ac:chgData name="Tarek Touma" userId="24806381-aef4-4bec-a71f-658e3e0c30ec" providerId="ADAL" clId="{CF20B136-BE36-4AF3-B941-5D20667AABE2}" dt="2023-03-07T08:39:17.320" v="48" actId="164"/>
            <ac:picMkLst>
              <pc:docMk/>
              <pc:sldMasterMk cId="700304134" sldId="2147483648"/>
              <pc:sldLayoutMk cId="2294543891" sldId="2147483669"/>
              <ac:picMk id="9" creationId="{48E995B6-2159-6E82-CB60-A46143953C6A}"/>
            </ac:picMkLst>
          </pc:picChg>
          <pc:picChg chg="add mod">
            <ac:chgData name="Tarek Touma" userId="24806381-aef4-4bec-a71f-658e3e0c30ec" providerId="ADAL" clId="{CF20B136-BE36-4AF3-B941-5D20667AABE2}" dt="2023-03-07T08:39:17.320" v="48" actId="164"/>
            <ac:picMkLst>
              <pc:docMk/>
              <pc:sldMasterMk cId="700304134" sldId="2147483648"/>
              <pc:sldLayoutMk cId="2294543891" sldId="2147483669"/>
              <ac:picMk id="11" creationId="{E7DC75CB-A901-66C2-9AFA-B7C1AF8577D3}"/>
            </ac:picMkLst>
          </pc:picChg>
          <pc:picChg chg="mod topLvl">
            <ac:chgData name="Tarek Touma" userId="24806381-aef4-4bec-a71f-658e3e0c30ec" providerId="ADAL" clId="{CF20B136-BE36-4AF3-B941-5D20667AABE2}" dt="2023-03-07T08:39:17.320" v="48" actId="164"/>
            <ac:picMkLst>
              <pc:docMk/>
              <pc:sldMasterMk cId="700304134" sldId="2147483648"/>
              <pc:sldLayoutMk cId="2294543891" sldId="2147483669"/>
              <ac:picMk id="31" creationId="{D8BB95B8-71BD-4B22-B17D-8FE933D7B163}"/>
            </ac:picMkLst>
          </pc:picChg>
          <pc:picChg chg="mod topLvl">
            <ac:chgData name="Tarek Touma" userId="24806381-aef4-4bec-a71f-658e3e0c30ec" providerId="ADAL" clId="{CF20B136-BE36-4AF3-B941-5D20667AABE2}" dt="2023-03-07T08:39:17.320" v="48" actId="164"/>
            <ac:picMkLst>
              <pc:docMk/>
              <pc:sldMasterMk cId="700304134" sldId="2147483648"/>
              <pc:sldLayoutMk cId="2294543891" sldId="2147483669"/>
              <ac:picMk id="55" creationId="{54D432B7-A150-4373-9FEF-F157FCD81DE9}"/>
            </ac:picMkLst>
          </pc:picChg>
          <pc:picChg chg="mod topLvl">
            <ac:chgData name="Tarek Touma" userId="24806381-aef4-4bec-a71f-658e3e0c30ec" providerId="ADAL" clId="{CF20B136-BE36-4AF3-B941-5D20667AABE2}" dt="2023-03-07T08:39:17.320" v="48" actId="164"/>
            <ac:picMkLst>
              <pc:docMk/>
              <pc:sldMasterMk cId="700304134" sldId="2147483648"/>
              <pc:sldLayoutMk cId="2294543891" sldId="2147483669"/>
              <ac:picMk id="56" creationId="{69CECFF3-149E-443A-90DC-5CBCFB168635}"/>
            </ac:picMkLst>
          </pc:picChg>
          <pc:picChg chg="mod topLvl">
            <ac:chgData name="Tarek Touma" userId="24806381-aef4-4bec-a71f-658e3e0c30ec" providerId="ADAL" clId="{CF20B136-BE36-4AF3-B941-5D20667AABE2}" dt="2023-03-07T08:39:17.320" v="48" actId="164"/>
            <ac:picMkLst>
              <pc:docMk/>
              <pc:sldMasterMk cId="700304134" sldId="2147483648"/>
              <pc:sldLayoutMk cId="2294543891" sldId="2147483669"/>
              <ac:picMk id="57" creationId="{5B3552BA-7E19-4468-8196-4DA3626B478D}"/>
            </ac:picMkLst>
          </pc:picChg>
          <pc:picChg chg="del mod topLvl">
            <ac:chgData name="Tarek Touma" userId="24806381-aef4-4bec-a71f-658e3e0c30ec" providerId="ADAL" clId="{CF20B136-BE36-4AF3-B941-5D20667AABE2}" dt="2023-03-07T08:37:16.603" v="1" actId="478"/>
            <ac:picMkLst>
              <pc:docMk/>
              <pc:sldMasterMk cId="700304134" sldId="2147483648"/>
              <pc:sldLayoutMk cId="2294543891" sldId="2147483669"/>
              <ac:picMk id="58" creationId="{C52CF262-2568-4B81-B944-87E87274EA2A}"/>
            </ac:picMkLst>
          </pc:picChg>
          <pc:picChg chg="mod topLvl">
            <ac:chgData name="Tarek Touma" userId="24806381-aef4-4bec-a71f-658e3e0c30ec" providerId="ADAL" clId="{CF20B136-BE36-4AF3-B941-5D20667AABE2}" dt="2023-03-07T08:39:17.320" v="48" actId="164"/>
            <ac:picMkLst>
              <pc:docMk/>
              <pc:sldMasterMk cId="700304134" sldId="2147483648"/>
              <pc:sldLayoutMk cId="2294543891" sldId="2147483669"/>
              <ac:picMk id="59" creationId="{DA61D2C3-131B-43D9-AA72-D60AE6BE84D1}"/>
            </ac:picMkLst>
          </pc:picChg>
          <pc:picChg chg="mod topLvl">
            <ac:chgData name="Tarek Touma" userId="24806381-aef4-4bec-a71f-658e3e0c30ec" providerId="ADAL" clId="{CF20B136-BE36-4AF3-B941-5D20667AABE2}" dt="2023-03-07T08:39:17.320" v="48" actId="164"/>
            <ac:picMkLst>
              <pc:docMk/>
              <pc:sldMasterMk cId="700304134" sldId="2147483648"/>
              <pc:sldLayoutMk cId="2294543891" sldId="2147483669"/>
              <ac:picMk id="60" creationId="{A11B8FCB-6669-46D8-900D-7E927C34176B}"/>
            </ac:picMkLst>
          </pc:picChg>
          <pc:picChg chg="mod topLvl">
            <ac:chgData name="Tarek Touma" userId="24806381-aef4-4bec-a71f-658e3e0c30ec" providerId="ADAL" clId="{CF20B136-BE36-4AF3-B941-5D20667AABE2}" dt="2023-03-07T08:39:17.320" v="48" actId="164"/>
            <ac:picMkLst>
              <pc:docMk/>
              <pc:sldMasterMk cId="700304134" sldId="2147483648"/>
              <pc:sldLayoutMk cId="2294543891" sldId="2147483669"/>
              <ac:picMk id="61" creationId="{74D2C58B-0988-42AB-B437-4D42641CDFD0}"/>
            </ac:picMkLst>
          </pc:picChg>
        </pc:sldLayoutChg>
        <pc:sldLayoutChg chg="addSp delSp modSp mod">
          <pc:chgData name="Tarek Touma" userId="24806381-aef4-4bec-a71f-658e3e0c30ec" providerId="ADAL" clId="{CF20B136-BE36-4AF3-B941-5D20667AABE2}" dt="2023-03-07T08:40:21.573" v="55" actId="164"/>
          <pc:sldLayoutMkLst>
            <pc:docMk/>
            <pc:sldMasterMk cId="700304134" sldId="2147483648"/>
            <pc:sldLayoutMk cId="824798354" sldId="2147483670"/>
          </pc:sldLayoutMkLst>
          <pc:grpChg chg="add mod">
            <ac:chgData name="Tarek Touma" userId="24806381-aef4-4bec-a71f-658e3e0c30ec" providerId="ADAL" clId="{CF20B136-BE36-4AF3-B941-5D20667AABE2}" dt="2023-03-07T08:40:21.573" v="55" actId="164"/>
            <ac:grpSpMkLst>
              <pc:docMk/>
              <pc:sldMasterMk cId="700304134" sldId="2147483648"/>
              <pc:sldLayoutMk cId="824798354" sldId="2147483670"/>
              <ac:grpSpMk id="3" creationId="{D77C2BB6-5F07-62F9-BF2C-4B7A952828C7}"/>
            </ac:grpSpMkLst>
          </pc:grpChg>
          <pc:grpChg chg="del">
            <ac:chgData name="Tarek Touma" userId="24806381-aef4-4bec-a71f-658e3e0c30ec" providerId="ADAL" clId="{CF20B136-BE36-4AF3-B941-5D20667AABE2}" dt="2023-03-07T08:39:29.117" v="49" actId="165"/>
            <ac:grpSpMkLst>
              <pc:docMk/>
              <pc:sldMasterMk cId="700304134" sldId="2147483648"/>
              <pc:sldLayoutMk cId="824798354" sldId="2147483670"/>
              <ac:grpSpMk id="22" creationId="{1971AD1D-4B71-B8B8-C559-D0629D9DCDEE}"/>
            </ac:grpSpMkLst>
          </pc:grpChg>
          <pc:picChg chg="add mod">
            <ac:chgData name="Tarek Touma" userId="24806381-aef4-4bec-a71f-658e3e0c30ec" providerId="ADAL" clId="{CF20B136-BE36-4AF3-B941-5D20667AABE2}" dt="2023-03-07T08:40:21.573" v="55" actId="164"/>
            <ac:picMkLst>
              <pc:docMk/>
              <pc:sldMasterMk cId="700304134" sldId="2147483648"/>
              <pc:sldLayoutMk cId="824798354" sldId="2147483670"/>
              <ac:picMk id="2" creationId="{E7DC75CB-A901-66C2-9AFA-B7C1AF8577D3}"/>
            </ac:picMkLst>
          </pc:picChg>
          <pc:picChg chg="mod topLvl">
            <ac:chgData name="Tarek Touma" userId="24806381-aef4-4bec-a71f-658e3e0c30ec" providerId="ADAL" clId="{CF20B136-BE36-4AF3-B941-5D20667AABE2}" dt="2023-03-07T08:40:21.573" v="55" actId="164"/>
            <ac:picMkLst>
              <pc:docMk/>
              <pc:sldMasterMk cId="700304134" sldId="2147483648"/>
              <pc:sldLayoutMk cId="824798354" sldId="2147483670"/>
              <ac:picMk id="23" creationId="{DFD29939-4B0E-A0C1-D094-86AF7F159095}"/>
            </ac:picMkLst>
          </pc:picChg>
          <pc:picChg chg="mod topLvl">
            <ac:chgData name="Tarek Touma" userId="24806381-aef4-4bec-a71f-658e3e0c30ec" providerId="ADAL" clId="{CF20B136-BE36-4AF3-B941-5D20667AABE2}" dt="2023-03-07T08:40:21.573" v="55" actId="164"/>
            <ac:picMkLst>
              <pc:docMk/>
              <pc:sldMasterMk cId="700304134" sldId="2147483648"/>
              <pc:sldLayoutMk cId="824798354" sldId="2147483670"/>
              <ac:picMk id="25" creationId="{3DFF1EEE-743F-0EC5-539E-FCCE4AFD34FB}"/>
            </ac:picMkLst>
          </pc:picChg>
          <pc:picChg chg="mod topLvl">
            <ac:chgData name="Tarek Touma" userId="24806381-aef4-4bec-a71f-658e3e0c30ec" providerId="ADAL" clId="{CF20B136-BE36-4AF3-B941-5D20667AABE2}" dt="2023-03-07T08:40:21.573" v="55" actId="164"/>
            <ac:picMkLst>
              <pc:docMk/>
              <pc:sldMasterMk cId="700304134" sldId="2147483648"/>
              <pc:sldLayoutMk cId="824798354" sldId="2147483670"/>
              <ac:picMk id="26" creationId="{8F6B3642-F939-BA2F-5D2C-7E987B3DFC2F}"/>
            </ac:picMkLst>
          </pc:picChg>
          <pc:picChg chg="mod topLvl">
            <ac:chgData name="Tarek Touma" userId="24806381-aef4-4bec-a71f-658e3e0c30ec" providerId="ADAL" clId="{CF20B136-BE36-4AF3-B941-5D20667AABE2}" dt="2023-03-07T08:40:21.573" v="55" actId="164"/>
            <ac:picMkLst>
              <pc:docMk/>
              <pc:sldMasterMk cId="700304134" sldId="2147483648"/>
              <pc:sldLayoutMk cId="824798354" sldId="2147483670"/>
              <ac:picMk id="27" creationId="{E4F44F4B-7145-408F-1886-1424773C38B9}"/>
            </ac:picMkLst>
          </pc:picChg>
          <pc:picChg chg="mod topLvl">
            <ac:chgData name="Tarek Touma" userId="24806381-aef4-4bec-a71f-658e3e0c30ec" providerId="ADAL" clId="{CF20B136-BE36-4AF3-B941-5D20667AABE2}" dt="2023-03-07T08:40:21.573" v="55" actId="164"/>
            <ac:picMkLst>
              <pc:docMk/>
              <pc:sldMasterMk cId="700304134" sldId="2147483648"/>
              <pc:sldLayoutMk cId="824798354" sldId="2147483670"/>
              <ac:picMk id="28" creationId="{3F0C1566-DE69-13A8-5B9F-284982E98014}"/>
            </ac:picMkLst>
          </pc:picChg>
          <pc:picChg chg="mod topLvl">
            <ac:chgData name="Tarek Touma" userId="24806381-aef4-4bec-a71f-658e3e0c30ec" providerId="ADAL" clId="{CF20B136-BE36-4AF3-B941-5D20667AABE2}" dt="2023-03-07T08:40:21.573" v="55" actId="164"/>
            <ac:picMkLst>
              <pc:docMk/>
              <pc:sldMasterMk cId="700304134" sldId="2147483648"/>
              <pc:sldLayoutMk cId="824798354" sldId="2147483670"/>
              <ac:picMk id="29" creationId="{692FBF8D-D4AE-69E6-2D67-81834ACBC5FB}"/>
            </ac:picMkLst>
          </pc:picChg>
          <pc:picChg chg="mod topLvl">
            <ac:chgData name="Tarek Touma" userId="24806381-aef4-4bec-a71f-658e3e0c30ec" providerId="ADAL" clId="{CF20B136-BE36-4AF3-B941-5D20667AABE2}" dt="2023-03-07T08:40:21.573" v="55" actId="164"/>
            <ac:picMkLst>
              <pc:docMk/>
              <pc:sldMasterMk cId="700304134" sldId="2147483648"/>
              <pc:sldLayoutMk cId="824798354" sldId="2147483670"/>
              <ac:picMk id="30" creationId="{F320F0BC-BA87-9B3C-8622-2F157F7DFA34}"/>
            </ac:picMkLst>
          </pc:picChg>
          <pc:picChg chg="mod topLvl">
            <ac:chgData name="Tarek Touma" userId="24806381-aef4-4bec-a71f-658e3e0c30ec" providerId="ADAL" clId="{CF20B136-BE36-4AF3-B941-5D20667AABE2}" dt="2023-03-07T08:40:21.573" v="55" actId="164"/>
            <ac:picMkLst>
              <pc:docMk/>
              <pc:sldMasterMk cId="700304134" sldId="2147483648"/>
              <pc:sldLayoutMk cId="824798354" sldId="2147483670"/>
              <ac:picMk id="31" creationId="{1B4C4D1D-287C-F337-768D-3B230455CE2B}"/>
            </ac:picMkLst>
          </pc:picChg>
          <pc:picChg chg="del mod topLvl">
            <ac:chgData name="Tarek Touma" userId="24806381-aef4-4bec-a71f-658e3e0c30ec" providerId="ADAL" clId="{CF20B136-BE36-4AF3-B941-5D20667AABE2}" dt="2023-03-07T08:39:33.869" v="50" actId="478"/>
            <ac:picMkLst>
              <pc:docMk/>
              <pc:sldMasterMk cId="700304134" sldId="2147483648"/>
              <pc:sldLayoutMk cId="824798354" sldId="2147483670"/>
              <ac:picMk id="33" creationId="{64829572-9B04-6D17-E3C8-67E8E59D6521}"/>
            </ac:picMkLst>
          </pc:picChg>
          <pc:picChg chg="mod topLvl">
            <ac:chgData name="Tarek Touma" userId="24806381-aef4-4bec-a71f-658e3e0c30ec" providerId="ADAL" clId="{CF20B136-BE36-4AF3-B941-5D20667AABE2}" dt="2023-03-07T08:40:21.573" v="55" actId="164"/>
            <ac:picMkLst>
              <pc:docMk/>
              <pc:sldMasterMk cId="700304134" sldId="2147483648"/>
              <pc:sldLayoutMk cId="824798354" sldId="2147483670"/>
              <ac:picMk id="34" creationId="{D7A3F102-DD91-C433-2685-BFF00462191A}"/>
            </ac:picMkLst>
          </pc:picChg>
          <pc:picChg chg="mod topLvl">
            <ac:chgData name="Tarek Touma" userId="24806381-aef4-4bec-a71f-658e3e0c30ec" providerId="ADAL" clId="{CF20B136-BE36-4AF3-B941-5D20667AABE2}" dt="2023-03-07T08:40:21.573" v="55" actId="164"/>
            <ac:picMkLst>
              <pc:docMk/>
              <pc:sldMasterMk cId="700304134" sldId="2147483648"/>
              <pc:sldLayoutMk cId="824798354" sldId="2147483670"/>
              <ac:picMk id="35" creationId="{E402EFA6-D031-8899-4EF8-C1AD3B42B567}"/>
            </ac:picMkLst>
          </pc:picChg>
          <pc:picChg chg="mod topLvl">
            <ac:chgData name="Tarek Touma" userId="24806381-aef4-4bec-a71f-658e3e0c30ec" providerId="ADAL" clId="{CF20B136-BE36-4AF3-B941-5D20667AABE2}" dt="2023-03-07T08:40:21.573" v="55" actId="164"/>
            <ac:picMkLst>
              <pc:docMk/>
              <pc:sldMasterMk cId="700304134" sldId="2147483648"/>
              <pc:sldLayoutMk cId="824798354" sldId="2147483670"/>
              <ac:picMk id="36" creationId="{76B88313-9D40-AA8C-0738-A339D9BA8D7B}"/>
            </ac:picMkLst>
          </pc:picChg>
          <pc:picChg chg="mod topLvl">
            <ac:chgData name="Tarek Touma" userId="24806381-aef4-4bec-a71f-658e3e0c30ec" providerId="ADAL" clId="{CF20B136-BE36-4AF3-B941-5D20667AABE2}" dt="2023-03-07T08:40:21.573" v="55" actId="164"/>
            <ac:picMkLst>
              <pc:docMk/>
              <pc:sldMasterMk cId="700304134" sldId="2147483648"/>
              <pc:sldLayoutMk cId="824798354" sldId="2147483670"/>
              <ac:picMk id="37" creationId="{0488B0CA-9DFD-CD19-0BCF-8023852A89E4}"/>
            </ac:picMkLst>
          </pc:picChg>
          <pc:picChg chg="mod topLvl">
            <ac:chgData name="Tarek Touma" userId="24806381-aef4-4bec-a71f-658e3e0c30ec" providerId="ADAL" clId="{CF20B136-BE36-4AF3-B941-5D20667AABE2}" dt="2023-03-07T08:40:21.573" v="55" actId="164"/>
            <ac:picMkLst>
              <pc:docMk/>
              <pc:sldMasterMk cId="700304134" sldId="2147483648"/>
              <pc:sldLayoutMk cId="824798354" sldId="2147483670"/>
              <ac:picMk id="38" creationId="{63F2ECDC-1ACB-E2E7-BF83-113AA4C63401}"/>
            </ac:picMkLst>
          </pc:picChg>
          <pc:picChg chg="mod topLvl">
            <ac:chgData name="Tarek Touma" userId="24806381-aef4-4bec-a71f-658e3e0c30ec" providerId="ADAL" clId="{CF20B136-BE36-4AF3-B941-5D20667AABE2}" dt="2023-03-07T08:40:21.573" v="55" actId="164"/>
            <ac:picMkLst>
              <pc:docMk/>
              <pc:sldMasterMk cId="700304134" sldId="2147483648"/>
              <pc:sldLayoutMk cId="824798354" sldId="2147483670"/>
              <ac:picMk id="39" creationId="{D85C2C00-1F07-B247-C10A-A44FD35EB654}"/>
            </ac:picMkLst>
          </pc:picChg>
          <pc:picChg chg="mod topLvl">
            <ac:chgData name="Tarek Touma" userId="24806381-aef4-4bec-a71f-658e3e0c30ec" providerId="ADAL" clId="{CF20B136-BE36-4AF3-B941-5D20667AABE2}" dt="2023-03-07T08:40:21.573" v="55" actId="164"/>
            <ac:picMkLst>
              <pc:docMk/>
              <pc:sldMasterMk cId="700304134" sldId="2147483648"/>
              <pc:sldLayoutMk cId="824798354" sldId="2147483670"/>
              <ac:picMk id="40" creationId="{DE90A7C4-0ADA-B317-BC4E-8EF6545A1D3D}"/>
            </ac:picMkLst>
          </pc:picChg>
          <pc:picChg chg="mod topLvl">
            <ac:chgData name="Tarek Touma" userId="24806381-aef4-4bec-a71f-658e3e0c30ec" providerId="ADAL" clId="{CF20B136-BE36-4AF3-B941-5D20667AABE2}" dt="2023-03-07T08:40:21.573" v="55" actId="164"/>
            <ac:picMkLst>
              <pc:docMk/>
              <pc:sldMasterMk cId="700304134" sldId="2147483648"/>
              <pc:sldLayoutMk cId="824798354" sldId="2147483670"/>
              <ac:picMk id="41" creationId="{E73E16C1-7FDD-EF3E-8B8B-25C1E00C157E}"/>
            </ac:picMkLst>
          </pc:picChg>
          <pc:picChg chg="mod topLvl">
            <ac:chgData name="Tarek Touma" userId="24806381-aef4-4bec-a71f-658e3e0c30ec" providerId="ADAL" clId="{CF20B136-BE36-4AF3-B941-5D20667AABE2}" dt="2023-03-07T08:40:21.573" v="55" actId="164"/>
            <ac:picMkLst>
              <pc:docMk/>
              <pc:sldMasterMk cId="700304134" sldId="2147483648"/>
              <pc:sldLayoutMk cId="824798354" sldId="2147483670"/>
              <ac:picMk id="42" creationId="{B02485BE-26C8-6ADE-95D5-D1292BB9B00F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79F1A866-8CBA-44AA-AE97-010297E8B9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201FF84-148A-4C1F-8E9E-8D014D4885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854D8-D021-4967-B742-644BE145798F}" type="datetimeFigureOut">
              <a:rPr lang="sv-SE" smtClean="0"/>
              <a:t>2023-03-07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99A3802-30F8-4F86-9FA4-67D3DAD3E4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2D8845C-1061-4988-B67A-597C32938C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19B9F-AAF3-4830-BE0C-4986EADB781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711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33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image" Target="../media/image25.png"/><Relationship Id="rId2" Type="http://schemas.openxmlformats.org/officeDocument/2006/relationships/image" Target="../media/image35.png"/><Relationship Id="rId16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ktion- Så här använder du denna 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 5">
            <a:extLst>
              <a:ext uri="{FF2B5EF4-FFF2-40B4-BE49-F238E27FC236}">
                <a16:creationId xmlns:a16="http://schemas.microsoft.com/office/drawing/2014/main" id="{6B710D8C-D794-4F10-A236-4B28A63CD8E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99E2E55-415B-4CE0-A2E5-F1330F55B4F3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08EA1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Rektangel: rundade hörn 7">
              <a:extLst>
                <a:ext uri="{FF2B5EF4-FFF2-40B4-BE49-F238E27FC236}">
                  <a16:creationId xmlns:a16="http://schemas.microsoft.com/office/drawing/2014/main" id="{148B159D-4C70-4959-89A2-19F38C651EEF}"/>
                </a:ext>
              </a:extLst>
            </p:cNvPr>
            <p:cNvSpPr/>
            <p:nvPr userDrawn="1"/>
          </p:nvSpPr>
          <p:spPr>
            <a:xfrm>
              <a:off x="770022" y="1251284"/>
              <a:ext cx="5678904" cy="5241590"/>
            </a:xfrm>
            <a:prstGeom prst="roundRect">
              <a:avLst>
                <a:gd name="adj" fmla="val 8969"/>
              </a:avLst>
            </a:prstGeom>
            <a:solidFill>
              <a:srgbClr val="008EA1"/>
            </a:solidFill>
            <a:ln>
              <a:solidFill>
                <a:srgbClr val="008E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sv-SE" dirty="0"/>
            </a:p>
          </p:txBody>
        </p:sp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0973F697-E8D7-4FC0-A857-82B874ADBC7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33272" y="1251284"/>
              <a:ext cx="4907843" cy="5322771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0" name="Rak pilkoppling 9">
              <a:extLst>
                <a:ext uri="{FF2B5EF4-FFF2-40B4-BE49-F238E27FC236}">
                  <a16:creationId xmlns:a16="http://schemas.microsoft.com/office/drawing/2014/main" id="{45E041F5-62A1-44AF-9400-60123B2A8A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17445" y="1848051"/>
              <a:ext cx="3084896" cy="288757"/>
            </a:xfrm>
            <a:prstGeom prst="straightConnector1">
              <a:avLst/>
            </a:prstGeom>
            <a:ln w="57150">
              <a:solidFill>
                <a:srgbClr val="C13D8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66F7EEAB-193C-4BA8-B3B8-A1F3E8DC91FF}"/>
                </a:ext>
              </a:extLst>
            </p:cNvPr>
            <p:cNvSpPr txBox="1"/>
            <p:nvPr userDrawn="1"/>
          </p:nvSpPr>
          <p:spPr>
            <a:xfrm>
              <a:off x="943276" y="5234917"/>
              <a:ext cx="55056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b="1" dirty="0">
                  <a:solidFill>
                    <a:schemeClr val="bg1"/>
                  </a:solidFill>
                  <a:latin typeface="Georgia" panose="02040502050405020303" pitchFamily="18" charset="0"/>
                </a:rPr>
                <a:t>Glöm inte att radera denna instruktion!</a:t>
              </a:r>
              <a:br>
                <a:rPr lang="sv-SE" sz="2000" b="1" dirty="0">
                  <a:solidFill>
                    <a:schemeClr val="bg1"/>
                  </a:solidFill>
                  <a:latin typeface="Georgia" panose="02040502050405020303" pitchFamily="18" charset="0"/>
                </a:rPr>
              </a:br>
              <a:endParaRPr lang="sv-SE" sz="2000" b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  <a:p>
              <a:r>
                <a:rPr lang="sv-SE" sz="2000" b="1" dirty="0">
                  <a:solidFill>
                    <a:schemeClr val="bg1"/>
                  </a:solidFill>
                  <a:latin typeface="Georgia" panose="02040502050405020303" pitchFamily="18" charset="0"/>
                </a:rPr>
                <a:t>Lycka till med ditt skapande!</a:t>
              </a:r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0A89A183-6DD9-4280-8AC0-ACCFB419B6A8}"/>
                </a:ext>
              </a:extLst>
            </p:cNvPr>
            <p:cNvSpPr txBox="1"/>
            <p:nvPr userDrawn="1"/>
          </p:nvSpPr>
          <p:spPr>
            <a:xfrm>
              <a:off x="969984" y="1391638"/>
              <a:ext cx="5344187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Aft>
                  <a:spcPts val="1200"/>
                </a:spcAft>
              </a:pPr>
              <a:r>
                <a:rPr lang="sv-SE" sz="1800" dirty="0">
                  <a:solidFill>
                    <a:schemeClr val="bg1"/>
                  </a:solidFill>
                  <a:latin typeface="Georgia" panose="02040502050405020303" pitchFamily="18" charset="0"/>
                </a:rPr>
                <a:t>Mallen innehåller 13 olika bilder. För att komma åt dem klickar du på texten ”</a:t>
              </a:r>
              <a:r>
                <a:rPr lang="sv-SE" sz="1800" b="1" dirty="0">
                  <a:solidFill>
                    <a:schemeClr val="bg1"/>
                  </a:solidFill>
                  <a:latin typeface="Georgia" panose="02040502050405020303" pitchFamily="18" charset="0"/>
                </a:rPr>
                <a:t>Ny bild</a:t>
              </a:r>
              <a:r>
                <a:rPr lang="sv-SE" sz="1800" dirty="0">
                  <a:solidFill>
                    <a:schemeClr val="bg1"/>
                  </a:solidFill>
                  <a:latin typeface="Georgia" panose="02040502050405020303" pitchFamily="18" charset="0"/>
                </a:rPr>
                <a:t>”.</a:t>
              </a:r>
            </a:p>
            <a:p>
              <a:pPr lvl="0">
                <a:spcAft>
                  <a:spcPts val="1200"/>
                </a:spcAft>
              </a:pPr>
              <a:r>
                <a:rPr lang="sv-SE" sz="1800" dirty="0">
                  <a:solidFill>
                    <a:schemeClr val="bg1"/>
                  </a:solidFill>
                  <a:latin typeface="Georgia" panose="02040502050405020303" pitchFamily="18" charset="0"/>
                </a:rPr>
                <a:t>Du får då upp en palett med olika bilder. </a:t>
              </a:r>
              <a:br>
                <a:rPr lang="sv-SE" sz="1800" dirty="0">
                  <a:solidFill>
                    <a:schemeClr val="bg1"/>
                  </a:solidFill>
                  <a:latin typeface="Georgia" panose="02040502050405020303" pitchFamily="18" charset="0"/>
                </a:rPr>
              </a:br>
              <a:r>
                <a:rPr lang="sv-SE" sz="1800" dirty="0">
                  <a:solidFill>
                    <a:schemeClr val="bg1"/>
                  </a:solidFill>
                  <a:latin typeface="Georgia" panose="02040502050405020303" pitchFamily="18" charset="0"/>
                </a:rPr>
                <a:t>Klicka på den du vill ha. </a:t>
              </a:r>
            </a:p>
            <a:p>
              <a:pPr lvl="0">
                <a:spcAft>
                  <a:spcPts val="1200"/>
                </a:spcAft>
              </a:pPr>
              <a:r>
                <a:rPr lang="sv-SE" sz="1800" dirty="0">
                  <a:solidFill>
                    <a:schemeClr val="bg1"/>
                  </a:solidFill>
                  <a:latin typeface="Georgia" panose="02040502050405020303" pitchFamily="18" charset="0"/>
                </a:rPr>
                <a:t>Om du vill ha fram en bild som är identisk med den som du senast valde behöver du bara klicka på </a:t>
              </a:r>
              <a:r>
                <a:rPr lang="sv-SE" sz="1800" b="1" dirty="0">
                  <a:solidFill>
                    <a:schemeClr val="bg1"/>
                  </a:solidFill>
                  <a:latin typeface="Georgia" panose="02040502050405020303" pitchFamily="18" charset="0"/>
                </a:rPr>
                <a:t>+ tecknet  </a:t>
              </a:r>
              <a:r>
                <a:rPr lang="sv-SE" sz="1800" dirty="0">
                  <a:solidFill>
                    <a:schemeClr val="bg1"/>
                  </a:solidFill>
                  <a:latin typeface="Georgia" panose="02040502050405020303" pitchFamily="18" charset="0"/>
                </a:rPr>
                <a:t>som finns ovanför texten ”Ny bild”.</a:t>
              </a:r>
            </a:p>
            <a:p>
              <a:pPr lvl="0">
                <a:spcAft>
                  <a:spcPts val="1200"/>
                </a:spcAft>
              </a:pPr>
              <a:r>
                <a:rPr lang="sv-SE" sz="1800" dirty="0">
                  <a:solidFill>
                    <a:schemeClr val="bg1"/>
                  </a:solidFill>
                  <a:latin typeface="Georgia" panose="02040502050405020303" pitchFamily="18" charset="0"/>
                </a:rPr>
                <a:t>Det finns bilder som bara har en Saco-S logotyp i nedre högra hörnet och så finns det bilder som har texten ”Bli medlem i ett Saco-S-förbund” i nedre högra hörnet.</a:t>
              </a:r>
            </a:p>
          </p:txBody>
        </p:sp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404222B4-DECA-4D1A-A64B-4B5F1105DD51}"/>
                </a:ext>
              </a:extLst>
            </p:cNvPr>
            <p:cNvSpPr txBox="1"/>
            <p:nvPr userDrawn="1"/>
          </p:nvSpPr>
          <p:spPr>
            <a:xfrm>
              <a:off x="758229" y="248499"/>
              <a:ext cx="107032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3600" dirty="0">
                  <a:solidFill>
                    <a:schemeClr val="bg1"/>
                  </a:solidFill>
                  <a:latin typeface="Georgia" panose="02040502050405020303" pitchFamily="18" charset="0"/>
                </a:rPr>
                <a:t>Så här använder du denna mall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712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B9FF34-0895-470D-8DE9-E575FDD5E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101" y="387202"/>
            <a:ext cx="5069699" cy="1077781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8EA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7C681A1-F171-4A2E-9A81-3416E8A50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4101" y="1666234"/>
            <a:ext cx="5069699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 marL="1828800" indent="0">
              <a:buNone/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C4B0CF0E-9588-4E64-A707-94A02F397FE6}"/>
              </a:ext>
            </a:extLst>
          </p:cNvPr>
          <p:cNvGrpSpPr/>
          <p:nvPr userDrawn="1"/>
        </p:nvGrpSpPr>
        <p:grpSpPr>
          <a:xfrm>
            <a:off x="8522169" y="5469579"/>
            <a:ext cx="3669831" cy="1388421"/>
            <a:chOff x="8522169" y="5469579"/>
            <a:chExt cx="3669831" cy="1388421"/>
          </a:xfrm>
        </p:grpSpPr>
        <p:sp>
          <p:nvSpPr>
            <p:cNvPr id="9" name="Rätvinklig triangel 8">
              <a:extLst>
                <a:ext uri="{FF2B5EF4-FFF2-40B4-BE49-F238E27FC236}">
                  <a16:creationId xmlns:a16="http://schemas.microsoft.com/office/drawing/2014/main" id="{8F2CCE67-692A-4770-A254-0AF5DAE0A5DE}"/>
                </a:ext>
              </a:extLst>
            </p:cNvPr>
            <p:cNvSpPr/>
            <p:nvPr/>
          </p:nvSpPr>
          <p:spPr>
            <a:xfrm flipH="1">
              <a:off x="8522169" y="5469579"/>
              <a:ext cx="3669831" cy="1388421"/>
            </a:xfrm>
            <a:prstGeom prst="rtTriangle">
              <a:avLst/>
            </a:prstGeom>
            <a:solidFill>
              <a:srgbClr val="008EA1"/>
            </a:solidFill>
            <a:ln>
              <a:solidFill>
                <a:srgbClr val="008EA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9590E992-1659-4180-AABE-094263DEB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5000" y="5943042"/>
              <a:ext cx="887919" cy="713707"/>
            </a:xfrm>
            <a:prstGeom prst="rect">
              <a:avLst/>
            </a:prstGeom>
          </p:spPr>
        </p:pic>
      </p:grpSp>
      <p:pic>
        <p:nvPicPr>
          <p:cNvPr id="6" name="Bildobjekt 5" descr="En bild som visar inomhus, person&#10;&#10;Automatiskt genererad beskrivning">
            <a:extLst>
              <a:ext uri="{FF2B5EF4-FFF2-40B4-BE49-F238E27FC236}">
                <a16:creationId xmlns:a16="http://schemas.microsoft.com/office/drawing/2014/main" id="{47A8B02B-6C33-2470-D451-50569886B4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1"/>
          <a:stretch/>
        </p:blipFill>
        <p:spPr>
          <a:xfrm>
            <a:off x="0" y="1"/>
            <a:ext cx="5796000" cy="687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07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B9FF34-0895-470D-8DE9-E575FDD5E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101" y="387202"/>
            <a:ext cx="5069699" cy="1077781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8EA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7C681A1-F171-4A2E-9A81-3416E8A50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4101" y="1666234"/>
            <a:ext cx="5069699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 marL="1828800" indent="0">
              <a:buNone/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C4B0CF0E-9588-4E64-A707-94A02F397FE6}"/>
              </a:ext>
            </a:extLst>
          </p:cNvPr>
          <p:cNvGrpSpPr/>
          <p:nvPr userDrawn="1"/>
        </p:nvGrpSpPr>
        <p:grpSpPr>
          <a:xfrm>
            <a:off x="8522169" y="5469579"/>
            <a:ext cx="3669831" cy="1388421"/>
            <a:chOff x="8522169" y="5469579"/>
            <a:chExt cx="3669831" cy="1388421"/>
          </a:xfrm>
        </p:grpSpPr>
        <p:sp>
          <p:nvSpPr>
            <p:cNvPr id="9" name="Rätvinklig triangel 8">
              <a:extLst>
                <a:ext uri="{FF2B5EF4-FFF2-40B4-BE49-F238E27FC236}">
                  <a16:creationId xmlns:a16="http://schemas.microsoft.com/office/drawing/2014/main" id="{8F2CCE67-692A-4770-A254-0AF5DAE0A5DE}"/>
                </a:ext>
              </a:extLst>
            </p:cNvPr>
            <p:cNvSpPr/>
            <p:nvPr/>
          </p:nvSpPr>
          <p:spPr>
            <a:xfrm flipH="1">
              <a:off x="8522169" y="5469579"/>
              <a:ext cx="3669831" cy="1388421"/>
            </a:xfrm>
            <a:prstGeom prst="rtTriangle">
              <a:avLst/>
            </a:prstGeom>
            <a:solidFill>
              <a:srgbClr val="008EA1"/>
            </a:solidFill>
            <a:ln>
              <a:solidFill>
                <a:srgbClr val="008EA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9590E992-1659-4180-AABE-094263DEB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5000" y="5943042"/>
              <a:ext cx="887919" cy="713707"/>
            </a:xfrm>
            <a:prstGeom prst="rect">
              <a:avLst/>
            </a:prstGeom>
          </p:spPr>
        </p:pic>
      </p:grpSp>
      <p:pic>
        <p:nvPicPr>
          <p:cNvPr id="5" name="Bildobjekt 4">
            <a:extLst>
              <a:ext uri="{FF2B5EF4-FFF2-40B4-BE49-F238E27FC236}">
                <a16:creationId xmlns:a16="http://schemas.microsoft.com/office/drawing/2014/main" id="{C8D84D83-92D9-0CB2-A569-49E919EC5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753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94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B9FF34-0895-470D-8DE9-E575FDD5E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128" y="376067"/>
            <a:ext cx="5069699" cy="1077781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8EA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7C681A1-F171-4A2E-9A81-3416E8A50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0524" y="1591704"/>
            <a:ext cx="5069699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 marL="1828800" indent="0">
              <a:buNone/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8D84D83-92D9-0CB2-A569-49E919EC5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181" y="0"/>
            <a:ext cx="5753819" cy="6858000"/>
          </a:xfrm>
          <a:prstGeom prst="rect">
            <a:avLst/>
          </a:prstGeom>
        </p:spPr>
      </p:pic>
      <p:grpSp>
        <p:nvGrpSpPr>
          <p:cNvPr id="8" name="Grupp 7">
            <a:extLst>
              <a:ext uri="{FF2B5EF4-FFF2-40B4-BE49-F238E27FC236}">
                <a16:creationId xmlns:a16="http://schemas.microsoft.com/office/drawing/2014/main" id="{C4B0CF0E-9588-4E64-A707-94A02F397FE6}"/>
              </a:ext>
            </a:extLst>
          </p:cNvPr>
          <p:cNvGrpSpPr/>
          <p:nvPr userDrawn="1"/>
        </p:nvGrpSpPr>
        <p:grpSpPr>
          <a:xfrm>
            <a:off x="8522169" y="5469579"/>
            <a:ext cx="3669831" cy="1388421"/>
            <a:chOff x="8522169" y="5469579"/>
            <a:chExt cx="3669831" cy="1388421"/>
          </a:xfrm>
        </p:grpSpPr>
        <p:sp>
          <p:nvSpPr>
            <p:cNvPr id="9" name="Rätvinklig triangel 8">
              <a:extLst>
                <a:ext uri="{FF2B5EF4-FFF2-40B4-BE49-F238E27FC236}">
                  <a16:creationId xmlns:a16="http://schemas.microsoft.com/office/drawing/2014/main" id="{8F2CCE67-692A-4770-A254-0AF5DAE0A5DE}"/>
                </a:ext>
              </a:extLst>
            </p:cNvPr>
            <p:cNvSpPr/>
            <p:nvPr/>
          </p:nvSpPr>
          <p:spPr>
            <a:xfrm flipH="1">
              <a:off x="8522169" y="5469579"/>
              <a:ext cx="3669831" cy="1388421"/>
            </a:xfrm>
            <a:prstGeom prst="rtTriangle">
              <a:avLst/>
            </a:prstGeom>
            <a:solidFill>
              <a:srgbClr val="008EA1"/>
            </a:solidFill>
            <a:ln>
              <a:solidFill>
                <a:srgbClr val="008EA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9590E992-1659-4180-AABE-094263DEB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5000" y="5943042"/>
              <a:ext cx="887919" cy="713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2588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B9FF34-0895-470D-8DE9-E575FDD5E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128" y="376067"/>
            <a:ext cx="5069699" cy="1077781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8EA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7C681A1-F171-4A2E-9A81-3416E8A50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0524" y="1591704"/>
            <a:ext cx="5069699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 marL="1828800" indent="0">
              <a:buNone/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8D84D83-92D9-0CB2-A569-49E919EC5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4" r="36042"/>
          <a:stretch/>
        </p:blipFill>
        <p:spPr>
          <a:xfrm>
            <a:off x="6475227" y="-6302"/>
            <a:ext cx="5716773" cy="6864302"/>
          </a:xfrm>
          <a:prstGeom prst="rect">
            <a:avLst/>
          </a:prstGeom>
        </p:spPr>
      </p:pic>
      <p:grpSp>
        <p:nvGrpSpPr>
          <p:cNvPr id="8" name="Grupp 7">
            <a:extLst>
              <a:ext uri="{FF2B5EF4-FFF2-40B4-BE49-F238E27FC236}">
                <a16:creationId xmlns:a16="http://schemas.microsoft.com/office/drawing/2014/main" id="{C4B0CF0E-9588-4E64-A707-94A02F397FE6}"/>
              </a:ext>
            </a:extLst>
          </p:cNvPr>
          <p:cNvGrpSpPr/>
          <p:nvPr userDrawn="1"/>
        </p:nvGrpSpPr>
        <p:grpSpPr>
          <a:xfrm>
            <a:off x="8522169" y="5469579"/>
            <a:ext cx="3669831" cy="1388421"/>
            <a:chOff x="8522169" y="5469579"/>
            <a:chExt cx="3669831" cy="1388421"/>
          </a:xfrm>
        </p:grpSpPr>
        <p:sp>
          <p:nvSpPr>
            <p:cNvPr id="9" name="Rätvinklig triangel 8">
              <a:extLst>
                <a:ext uri="{FF2B5EF4-FFF2-40B4-BE49-F238E27FC236}">
                  <a16:creationId xmlns:a16="http://schemas.microsoft.com/office/drawing/2014/main" id="{8F2CCE67-692A-4770-A254-0AF5DAE0A5DE}"/>
                </a:ext>
              </a:extLst>
            </p:cNvPr>
            <p:cNvSpPr/>
            <p:nvPr/>
          </p:nvSpPr>
          <p:spPr>
            <a:xfrm flipH="1">
              <a:off x="8522169" y="5469579"/>
              <a:ext cx="3669831" cy="1388421"/>
            </a:xfrm>
            <a:prstGeom prst="rtTriangle">
              <a:avLst/>
            </a:prstGeom>
            <a:solidFill>
              <a:srgbClr val="008EA1"/>
            </a:solidFill>
            <a:ln>
              <a:solidFill>
                <a:srgbClr val="008EA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9590E992-1659-4180-AABE-094263DEB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5000" y="5943042"/>
              <a:ext cx="887919" cy="713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945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B9FF34-0895-470D-8DE9-E575FDD5E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101" y="387202"/>
            <a:ext cx="5069699" cy="1077781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8EA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7C681A1-F171-4A2E-9A81-3416E8A50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4101" y="1666234"/>
            <a:ext cx="5069699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 marL="1828800" indent="0">
              <a:buNone/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C4B0CF0E-9588-4E64-A707-94A02F397FE6}"/>
              </a:ext>
            </a:extLst>
          </p:cNvPr>
          <p:cNvGrpSpPr/>
          <p:nvPr userDrawn="1"/>
        </p:nvGrpSpPr>
        <p:grpSpPr>
          <a:xfrm>
            <a:off x="8522169" y="5469579"/>
            <a:ext cx="3669831" cy="1388421"/>
            <a:chOff x="8522169" y="5469579"/>
            <a:chExt cx="3669831" cy="1388421"/>
          </a:xfrm>
        </p:grpSpPr>
        <p:sp>
          <p:nvSpPr>
            <p:cNvPr id="9" name="Rätvinklig triangel 8">
              <a:extLst>
                <a:ext uri="{FF2B5EF4-FFF2-40B4-BE49-F238E27FC236}">
                  <a16:creationId xmlns:a16="http://schemas.microsoft.com/office/drawing/2014/main" id="{8F2CCE67-692A-4770-A254-0AF5DAE0A5DE}"/>
                </a:ext>
              </a:extLst>
            </p:cNvPr>
            <p:cNvSpPr/>
            <p:nvPr/>
          </p:nvSpPr>
          <p:spPr>
            <a:xfrm flipH="1">
              <a:off x="8522169" y="5469579"/>
              <a:ext cx="3669831" cy="1388421"/>
            </a:xfrm>
            <a:prstGeom prst="rtTriangle">
              <a:avLst/>
            </a:prstGeom>
            <a:solidFill>
              <a:srgbClr val="008EA1"/>
            </a:solidFill>
            <a:ln>
              <a:solidFill>
                <a:srgbClr val="008EA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9590E992-1659-4180-AABE-094263DEB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5000" y="5943042"/>
              <a:ext cx="887919" cy="713707"/>
            </a:xfrm>
            <a:prstGeom prst="rect">
              <a:avLst/>
            </a:prstGeom>
          </p:spPr>
        </p:pic>
      </p:grpSp>
      <p:pic>
        <p:nvPicPr>
          <p:cNvPr id="5" name="Bildobjekt 4">
            <a:extLst>
              <a:ext uri="{FF2B5EF4-FFF2-40B4-BE49-F238E27FC236}">
                <a16:creationId xmlns:a16="http://schemas.microsoft.com/office/drawing/2014/main" id="{C8D84D83-92D9-0CB2-A569-49E919EC5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753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52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39C913-B298-415C-9A23-5AC68C026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907" y="455219"/>
            <a:ext cx="10483232" cy="73152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8EA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240D2774-FCA9-4542-A95A-864AA6FB18C6}"/>
              </a:ext>
            </a:extLst>
          </p:cNvPr>
          <p:cNvGrpSpPr/>
          <p:nvPr userDrawn="1"/>
        </p:nvGrpSpPr>
        <p:grpSpPr>
          <a:xfrm>
            <a:off x="8530558" y="5469579"/>
            <a:ext cx="3669831" cy="1388421"/>
            <a:chOff x="8530558" y="5469579"/>
            <a:chExt cx="3669831" cy="1388421"/>
          </a:xfrm>
        </p:grpSpPr>
        <p:sp>
          <p:nvSpPr>
            <p:cNvPr id="8" name="Rätvinklig triangel 7">
              <a:extLst>
                <a:ext uri="{FF2B5EF4-FFF2-40B4-BE49-F238E27FC236}">
                  <a16:creationId xmlns:a16="http://schemas.microsoft.com/office/drawing/2014/main" id="{00DA35B1-BB85-4E6C-94B6-875A5CAC74D3}"/>
                </a:ext>
              </a:extLst>
            </p:cNvPr>
            <p:cNvSpPr/>
            <p:nvPr/>
          </p:nvSpPr>
          <p:spPr>
            <a:xfrm flipH="1">
              <a:off x="8530558" y="5469579"/>
              <a:ext cx="3669831" cy="1388421"/>
            </a:xfrm>
            <a:prstGeom prst="rtTriangle">
              <a:avLst/>
            </a:prstGeom>
            <a:solidFill>
              <a:srgbClr val="FF8000"/>
            </a:solidFill>
            <a:ln>
              <a:solidFill>
                <a:srgbClr val="FF8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FE75655F-CCB4-488E-9EA5-E014A1AA9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5000" y="5943042"/>
              <a:ext cx="887919" cy="713707"/>
            </a:xfrm>
            <a:prstGeom prst="rect">
              <a:avLst/>
            </a:prstGeom>
          </p:spPr>
        </p:pic>
      </p:grp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20FE956-EDCA-4DD2-A87E-97FAD7CAF8D7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41907" y="1387990"/>
            <a:ext cx="10483232" cy="4353802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57931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B9FF34-0895-470D-8DE9-E575FDD5E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7781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8EA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A4C5D6-BB7E-4194-950C-04A9D9B04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6234"/>
            <a:ext cx="5181600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 marL="1828800" indent="0">
              <a:buNone/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7C681A1-F171-4A2E-9A81-3416E8A50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6234"/>
            <a:ext cx="5181600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 marL="1828800" indent="0">
              <a:buNone/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EBFF8474-3E68-4E59-9228-724B22432EC7}"/>
              </a:ext>
            </a:extLst>
          </p:cNvPr>
          <p:cNvGrpSpPr/>
          <p:nvPr userDrawn="1"/>
        </p:nvGrpSpPr>
        <p:grpSpPr>
          <a:xfrm>
            <a:off x="8530558" y="5469579"/>
            <a:ext cx="3669831" cy="1388421"/>
            <a:chOff x="8530558" y="5469579"/>
            <a:chExt cx="3669831" cy="1388421"/>
          </a:xfrm>
        </p:grpSpPr>
        <p:sp>
          <p:nvSpPr>
            <p:cNvPr id="15" name="Rätvinklig triangel 14">
              <a:extLst>
                <a:ext uri="{FF2B5EF4-FFF2-40B4-BE49-F238E27FC236}">
                  <a16:creationId xmlns:a16="http://schemas.microsoft.com/office/drawing/2014/main" id="{C7D79A52-C0DB-4CBF-BD1A-6ED8305C6C64}"/>
                </a:ext>
              </a:extLst>
            </p:cNvPr>
            <p:cNvSpPr/>
            <p:nvPr/>
          </p:nvSpPr>
          <p:spPr>
            <a:xfrm flipH="1">
              <a:off x="8530558" y="5469579"/>
              <a:ext cx="3669831" cy="1388421"/>
            </a:xfrm>
            <a:prstGeom prst="rtTriangle">
              <a:avLst/>
            </a:prstGeom>
            <a:solidFill>
              <a:srgbClr val="FF8000"/>
            </a:solidFill>
            <a:ln>
              <a:solidFill>
                <a:srgbClr val="FF8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16" name="Bildobjekt 15">
              <a:extLst>
                <a:ext uri="{FF2B5EF4-FFF2-40B4-BE49-F238E27FC236}">
                  <a16:creationId xmlns:a16="http://schemas.microsoft.com/office/drawing/2014/main" id="{4DA1505F-26EB-4AD1-83FB-3888B4BD4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5000" y="5943042"/>
              <a:ext cx="887919" cy="713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1129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vå dela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B9FF34-0895-470D-8DE9-E575FDD5E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79521" cy="1077781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8EA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7440C60-2CA2-D7BD-305E-D8A1310DF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2558" y="0"/>
            <a:ext cx="5747830" cy="6858000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A4C5D6-BB7E-4194-950C-04A9D9B04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6234"/>
            <a:ext cx="5079521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 marL="1828800" indent="0">
              <a:buNone/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EBFF8474-3E68-4E59-9228-724B22432EC7}"/>
              </a:ext>
            </a:extLst>
          </p:cNvPr>
          <p:cNvGrpSpPr/>
          <p:nvPr userDrawn="1"/>
        </p:nvGrpSpPr>
        <p:grpSpPr>
          <a:xfrm>
            <a:off x="8530558" y="5469579"/>
            <a:ext cx="3669831" cy="1388421"/>
            <a:chOff x="8530558" y="5469579"/>
            <a:chExt cx="3669831" cy="1388421"/>
          </a:xfrm>
        </p:grpSpPr>
        <p:sp>
          <p:nvSpPr>
            <p:cNvPr id="15" name="Rätvinklig triangel 14">
              <a:extLst>
                <a:ext uri="{FF2B5EF4-FFF2-40B4-BE49-F238E27FC236}">
                  <a16:creationId xmlns:a16="http://schemas.microsoft.com/office/drawing/2014/main" id="{C7D79A52-C0DB-4CBF-BD1A-6ED8305C6C64}"/>
                </a:ext>
              </a:extLst>
            </p:cNvPr>
            <p:cNvSpPr/>
            <p:nvPr/>
          </p:nvSpPr>
          <p:spPr>
            <a:xfrm flipH="1">
              <a:off x="8530558" y="5469579"/>
              <a:ext cx="3669831" cy="1388421"/>
            </a:xfrm>
            <a:prstGeom prst="rtTriangle">
              <a:avLst/>
            </a:prstGeom>
            <a:solidFill>
              <a:srgbClr val="FF8000"/>
            </a:solidFill>
            <a:ln>
              <a:solidFill>
                <a:srgbClr val="FF8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16" name="Bildobjekt 15">
              <a:extLst>
                <a:ext uri="{FF2B5EF4-FFF2-40B4-BE49-F238E27FC236}">
                  <a16:creationId xmlns:a16="http://schemas.microsoft.com/office/drawing/2014/main" id="{4DA1505F-26EB-4AD1-83FB-3888B4BD4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5000" y="5943042"/>
              <a:ext cx="887919" cy="713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9085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vå dela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B9FF34-0895-470D-8DE9-E575FDD5E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684" y="339106"/>
            <a:ext cx="5079521" cy="1077781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8EA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7440C60-2CA2-D7BD-305E-D8A1310DF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747830" cy="6858000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A4C5D6-BB7E-4194-950C-04A9D9B04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28684" y="1591704"/>
            <a:ext cx="5079521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 marL="1828800" indent="0">
              <a:buNone/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EBFF8474-3E68-4E59-9228-724B22432EC7}"/>
              </a:ext>
            </a:extLst>
          </p:cNvPr>
          <p:cNvGrpSpPr/>
          <p:nvPr userDrawn="1"/>
        </p:nvGrpSpPr>
        <p:grpSpPr>
          <a:xfrm>
            <a:off x="8530558" y="5469579"/>
            <a:ext cx="3669831" cy="1388421"/>
            <a:chOff x="8530558" y="5469579"/>
            <a:chExt cx="3669831" cy="1388421"/>
          </a:xfrm>
        </p:grpSpPr>
        <p:sp>
          <p:nvSpPr>
            <p:cNvPr id="15" name="Rätvinklig triangel 14">
              <a:extLst>
                <a:ext uri="{FF2B5EF4-FFF2-40B4-BE49-F238E27FC236}">
                  <a16:creationId xmlns:a16="http://schemas.microsoft.com/office/drawing/2014/main" id="{C7D79A52-C0DB-4CBF-BD1A-6ED8305C6C64}"/>
                </a:ext>
              </a:extLst>
            </p:cNvPr>
            <p:cNvSpPr/>
            <p:nvPr/>
          </p:nvSpPr>
          <p:spPr>
            <a:xfrm flipH="1">
              <a:off x="8530558" y="5469579"/>
              <a:ext cx="3669831" cy="1388421"/>
            </a:xfrm>
            <a:prstGeom prst="rtTriangle">
              <a:avLst/>
            </a:prstGeom>
            <a:solidFill>
              <a:srgbClr val="FF8000"/>
            </a:solidFill>
            <a:ln>
              <a:solidFill>
                <a:srgbClr val="FF8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16" name="Bildobjekt 15">
              <a:extLst>
                <a:ext uri="{FF2B5EF4-FFF2-40B4-BE49-F238E27FC236}">
                  <a16:creationId xmlns:a16="http://schemas.microsoft.com/office/drawing/2014/main" id="{4DA1505F-26EB-4AD1-83FB-3888B4BD4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5000" y="5943042"/>
              <a:ext cx="887919" cy="713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6648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vå dela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B9FF34-0895-470D-8DE9-E575FDD5E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79521" cy="1077781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8EA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7440C60-2CA2-D7BD-305E-D8A1310DFD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2558" y="0"/>
            <a:ext cx="5747830" cy="6858000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A4C5D6-BB7E-4194-950C-04A9D9B04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6234"/>
            <a:ext cx="5079521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 marL="1828800" indent="0">
              <a:buNone/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EBFF8474-3E68-4E59-9228-724B22432EC7}"/>
              </a:ext>
            </a:extLst>
          </p:cNvPr>
          <p:cNvGrpSpPr/>
          <p:nvPr userDrawn="1"/>
        </p:nvGrpSpPr>
        <p:grpSpPr>
          <a:xfrm>
            <a:off x="8530558" y="5469579"/>
            <a:ext cx="3669831" cy="1388421"/>
            <a:chOff x="8530558" y="5469579"/>
            <a:chExt cx="3669831" cy="1388421"/>
          </a:xfrm>
        </p:grpSpPr>
        <p:sp>
          <p:nvSpPr>
            <p:cNvPr id="15" name="Rätvinklig triangel 14">
              <a:extLst>
                <a:ext uri="{FF2B5EF4-FFF2-40B4-BE49-F238E27FC236}">
                  <a16:creationId xmlns:a16="http://schemas.microsoft.com/office/drawing/2014/main" id="{C7D79A52-C0DB-4CBF-BD1A-6ED8305C6C64}"/>
                </a:ext>
              </a:extLst>
            </p:cNvPr>
            <p:cNvSpPr/>
            <p:nvPr/>
          </p:nvSpPr>
          <p:spPr>
            <a:xfrm flipH="1">
              <a:off x="8530558" y="5469579"/>
              <a:ext cx="3669831" cy="1388421"/>
            </a:xfrm>
            <a:prstGeom prst="rtTriangle">
              <a:avLst/>
            </a:prstGeom>
            <a:solidFill>
              <a:srgbClr val="FF8000"/>
            </a:solidFill>
            <a:ln>
              <a:solidFill>
                <a:srgbClr val="FF8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16" name="Bildobjekt 15">
              <a:extLst>
                <a:ext uri="{FF2B5EF4-FFF2-40B4-BE49-F238E27FC236}">
                  <a16:creationId xmlns:a16="http://schemas.microsoft.com/office/drawing/2014/main" id="{4DA1505F-26EB-4AD1-83FB-3888B4BD4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5000" y="5943042"/>
              <a:ext cx="887919" cy="713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1298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405DB1C-C04A-44DD-8E5A-CE36EA3D1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3"/>
          <a:stretch/>
        </p:blipFill>
        <p:spPr>
          <a:xfrm>
            <a:off x="0" y="0"/>
            <a:ext cx="12236031" cy="6876000"/>
          </a:xfrm>
          <a:prstGeom prst="rect">
            <a:avLst/>
          </a:prstGeom>
        </p:spPr>
      </p:pic>
      <p:sp>
        <p:nvSpPr>
          <p:cNvPr id="8" name="Rätvinklig triangel 7">
            <a:extLst>
              <a:ext uri="{FF2B5EF4-FFF2-40B4-BE49-F238E27FC236}">
                <a16:creationId xmlns:a16="http://schemas.microsoft.com/office/drawing/2014/main" id="{00DA35B1-BB85-4E6C-94B6-875A5CAC74D3}"/>
              </a:ext>
            </a:extLst>
          </p:cNvPr>
          <p:cNvSpPr/>
          <p:nvPr userDrawn="1"/>
        </p:nvSpPr>
        <p:spPr>
          <a:xfrm flipH="1">
            <a:off x="8557005" y="5486997"/>
            <a:ext cx="3669831" cy="1388421"/>
          </a:xfrm>
          <a:prstGeom prst="rtTriangle">
            <a:avLst/>
          </a:prstGeom>
          <a:solidFill>
            <a:srgbClr val="008EA1"/>
          </a:solidFill>
          <a:ln>
            <a:solidFill>
              <a:srgbClr val="008EA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37BB71BB-86A2-46AB-A5F9-5C7B087DCAF5}"/>
              </a:ext>
            </a:extLst>
          </p:cNvPr>
          <p:cNvSpPr txBox="1"/>
          <p:nvPr userDrawn="1"/>
        </p:nvSpPr>
        <p:spPr>
          <a:xfrm>
            <a:off x="9782544" y="6292066"/>
            <a:ext cx="228164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sv-S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www.saco-s.se</a:t>
            </a:r>
          </a:p>
        </p:txBody>
      </p:sp>
      <p:pic>
        <p:nvPicPr>
          <p:cNvPr id="13" name="Bildobjekt 12" descr="SACO_S_PPT.png">
            <a:extLst>
              <a:ext uri="{FF2B5EF4-FFF2-40B4-BE49-F238E27FC236}">
                <a16:creationId xmlns:a16="http://schemas.microsoft.com/office/drawing/2014/main" id="{30478C9F-5864-476C-AACD-9E8D692FB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86" y="303105"/>
            <a:ext cx="1581855" cy="1268286"/>
          </a:xfrm>
          <a:prstGeom prst="rect">
            <a:avLst/>
          </a:prstGeom>
        </p:spPr>
      </p:pic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65DB4487-1A22-4CA7-8021-5B0570D6B12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4552750"/>
            <a:ext cx="8959362" cy="924024"/>
          </a:xfrm>
          <a:solidFill>
            <a:schemeClr val="bg1">
              <a:alpha val="60000"/>
            </a:schemeClr>
          </a:solidFill>
          <a:ln>
            <a:noFill/>
          </a:ln>
        </p:spPr>
        <p:txBody>
          <a:bodyPr anchor="t"/>
          <a:lstStyle>
            <a:lvl1pPr marL="180000" indent="0">
              <a:buNone/>
              <a:defRPr sz="3200"/>
            </a:lvl1pPr>
            <a:lvl2pPr marL="0" indent="0">
              <a:buFontTx/>
              <a:buNone/>
              <a:defRPr/>
            </a:lvl2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E603075-5739-4651-9E1D-BB77B917B7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014762"/>
            <a:ext cx="8959362" cy="471638"/>
          </a:xfrm>
        </p:spPr>
        <p:txBody>
          <a:bodyPr anchor="b">
            <a:normAutofit/>
          </a:bodyPr>
          <a:lstStyle>
            <a:lvl1pPr marL="180000" indent="0">
              <a:buNone/>
              <a:defRPr sz="2400"/>
            </a:lvl1pPr>
          </a:lstStyle>
          <a:p>
            <a:pPr lvl="0"/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1063884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-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39C913-B298-415C-9A23-5AC68C026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907" y="455219"/>
            <a:ext cx="10483232" cy="73152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8EA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5B4AA1A7-4CF1-4C81-9CF4-7F5723FF5C41}"/>
              </a:ext>
            </a:extLst>
          </p:cNvPr>
          <p:cNvGrpSpPr/>
          <p:nvPr userDrawn="1"/>
        </p:nvGrpSpPr>
        <p:grpSpPr>
          <a:xfrm>
            <a:off x="8530558" y="5469579"/>
            <a:ext cx="3669831" cy="1388421"/>
            <a:chOff x="8530558" y="5469579"/>
            <a:chExt cx="3669831" cy="1388421"/>
          </a:xfrm>
        </p:grpSpPr>
        <p:sp>
          <p:nvSpPr>
            <p:cNvPr id="8" name="Rätvinklig triangel 7">
              <a:extLst>
                <a:ext uri="{FF2B5EF4-FFF2-40B4-BE49-F238E27FC236}">
                  <a16:creationId xmlns:a16="http://schemas.microsoft.com/office/drawing/2014/main" id="{00DA35B1-BB85-4E6C-94B6-875A5CAC74D3}"/>
                </a:ext>
              </a:extLst>
            </p:cNvPr>
            <p:cNvSpPr/>
            <p:nvPr/>
          </p:nvSpPr>
          <p:spPr>
            <a:xfrm flipH="1">
              <a:off x="8530558" y="5469579"/>
              <a:ext cx="3669831" cy="1388421"/>
            </a:xfrm>
            <a:prstGeom prst="rtTriangle">
              <a:avLst/>
            </a:prstGeom>
            <a:solidFill>
              <a:srgbClr val="C13D8C"/>
            </a:solidFill>
            <a:ln>
              <a:solidFill>
                <a:srgbClr val="C13D8C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FE75655F-CCB4-488E-9EA5-E014A1AA9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5000" y="5943042"/>
              <a:ext cx="887919" cy="713707"/>
            </a:xfrm>
            <a:prstGeom prst="rect">
              <a:avLst/>
            </a:prstGeom>
          </p:spPr>
        </p:pic>
      </p:grp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20FE956-EDCA-4DD2-A87E-97FAD7CAF8D7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41907" y="1387990"/>
            <a:ext cx="10483232" cy="4353802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2660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 -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B9FF34-0895-470D-8DE9-E575FDD5E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7781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8EA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A4C5D6-BB7E-4194-950C-04A9D9B04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6234"/>
            <a:ext cx="5181600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 marL="1828800" indent="0">
              <a:buNone/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7C681A1-F171-4A2E-9A81-3416E8A50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6234"/>
            <a:ext cx="5181600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 marL="1828800" indent="0">
              <a:buNone/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401600AB-608A-428A-AF75-D36A416EF60A}"/>
              </a:ext>
            </a:extLst>
          </p:cNvPr>
          <p:cNvGrpSpPr/>
          <p:nvPr userDrawn="1"/>
        </p:nvGrpSpPr>
        <p:grpSpPr>
          <a:xfrm>
            <a:off x="8530558" y="5469579"/>
            <a:ext cx="3669831" cy="1388421"/>
            <a:chOff x="8530558" y="5469579"/>
            <a:chExt cx="3669831" cy="1388421"/>
          </a:xfrm>
        </p:grpSpPr>
        <p:sp>
          <p:nvSpPr>
            <p:cNvPr id="13" name="Rätvinklig triangel 12">
              <a:extLst>
                <a:ext uri="{FF2B5EF4-FFF2-40B4-BE49-F238E27FC236}">
                  <a16:creationId xmlns:a16="http://schemas.microsoft.com/office/drawing/2014/main" id="{2BBE225C-4283-41E9-9EBE-2445C0B06374}"/>
                </a:ext>
              </a:extLst>
            </p:cNvPr>
            <p:cNvSpPr/>
            <p:nvPr/>
          </p:nvSpPr>
          <p:spPr>
            <a:xfrm flipH="1">
              <a:off x="8530558" y="5469579"/>
              <a:ext cx="3669831" cy="1388421"/>
            </a:xfrm>
            <a:prstGeom prst="rtTriangle">
              <a:avLst/>
            </a:prstGeom>
            <a:solidFill>
              <a:srgbClr val="C13D8C"/>
            </a:solidFill>
            <a:ln>
              <a:solidFill>
                <a:srgbClr val="C13D8C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id="{A9D83B8C-9335-4D93-BCFF-01ABC8817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5000" y="5943042"/>
              <a:ext cx="887919" cy="713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0104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vå delar -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B9FF34-0895-470D-8DE9-E575FDD5E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030" y="365125"/>
            <a:ext cx="5073770" cy="1077781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8EA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7C681A1-F171-4A2E-9A81-3416E8A50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0028" y="1666234"/>
            <a:ext cx="5073771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 marL="1828800" indent="0">
              <a:buNone/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401600AB-608A-428A-AF75-D36A416EF60A}"/>
              </a:ext>
            </a:extLst>
          </p:cNvPr>
          <p:cNvGrpSpPr/>
          <p:nvPr userDrawn="1"/>
        </p:nvGrpSpPr>
        <p:grpSpPr>
          <a:xfrm>
            <a:off x="8530558" y="5469579"/>
            <a:ext cx="3669831" cy="1388421"/>
            <a:chOff x="8530558" y="5469579"/>
            <a:chExt cx="3669831" cy="1388421"/>
          </a:xfrm>
        </p:grpSpPr>
        <p:sp>
          <p:nvSpPr>
            <p:cNvPr id="13" name="Rätvinklig triangel 12">
              <a:extLst>
                <a:ext uri="{FF2B5EF4-FFF2-40B4-BE49-F238E27FC236}">
                  <a16:creationId xmlns:a16="http://schemas.microsoft.com/office/drawing/2014/main" id="{2BBE225C-4283-41E9-9EBE-2445C0B06374}"/>
                </a:ext>
              </a:extLst>
            </p:cNvPr>
            <p:cNvSpPr/>
            <p:nvPr/>
          </p:nvSpPr>
          <p:spPr>
            <a:xfrm flipH="1">
              <a:off x="8530558" y="5469579"/>
              <a:ext cx="3669831" cy="1388421"/>
            </a:xfrm>
            <a:prstGeom prst="rtTriangle">
              <a:avLst/>
            </a:prstGeom>
            <a:solidFill>
              <a:srgbClr val="C13D8C"/>
            </a:solidFill>
            <a:ln>
              <a:solidFill>
                <a:srgbClr val="C13D8C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id="{A9D83B8C-9335-4D93-BCFF-01ABC8817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5000" y="5943042"/>
              <a:ext cx="887919" cy="713707"/>
            </a:xfrm>
            <a:prstGeom prst="rect">
              <a:avLst/>
            </a:prstGeom>
          </p:spPr>
        </p:pic>
      </p:grpSp>
      <p:pic>
        <p:nvPicPr>
          <p:cNvPr id="6" name="Bildobjekt 5">
            <a:extLst>
              <a:ext uri="{FF2B5EF4-FFF2-40B4-BE49-F238E27FC236}">
                <a16:creationId xmlns:a16="http://schemas.microsoft.com/office/drawing/2014/main" id="{80D7FC6B-30CA-9E8D-B764-784BC54FB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727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011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vå delar -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B9FF34-0895-470D-8DE9-E575FDD5E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030" y="365125"/>
            <a:ext cx="5073770" cy="1077781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8EA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7C681A1-F171-4A2E-9A81-3416E8A50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0028" y="1666234"/>
            <a:ext cx="5073771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 marL="1828800" indent="0">
              <a:buNone/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401600AB-608A-428A-AF75-D36A416EF60A}"/>
              </a:ext>
            </a:extLst>
          </p:cNvPr>
          <p:cNvGrpSpPr/>
          <p:nvPr userDrawn="1"/>
        </p:nvGrpSpPr>
        <p:grpSpPr>
          <a:xfrm>
            <a:off x="8530558" y="5469579"/>
            <a:ext cx="3669831" cy="1388421"/>
            <a:chOff x="8530558" y="5469579"/>
            <a:chExt cx="3669831" cy="1388421"/>
          </a:xfrm>
        </p:grpSpPr>
        <p:sp>
          <p:nvSpPr>
            <p:cNvPr id="13" name="Rätvinklig triangel 12">
              <a:extLst>
                <a:ext uri="{FF2B5EF4-FFF2-40B4-BE49-F238E27FC236}">
                  <a16:creationId xmlns:a16="http://schemas.microsoft.com/office/drawing/2014/main" id="{2BBE225C-4283-41E9-9EBE-2445C0B06374}"/>
                </a:ext>
              </a:extLst>
            </p:cNvPr>
            <p:cNvSpPr/>
            <p:nvPr/>
          </p:nvSpPr>
          <p:spPr>
            <a:xfrm flipH="1">
              <a:off x="8530558" y="5469579"/>
              <a:ext cx="3669831" cy="1388421"/>
            </a:xfrm>
            <a:prstGeom prst="rtTriangle">
              <a:avLst/>
            </a:prstGeom>
            <a:solidFill>
              <a:srgbClr val="C13D8C"/>
            </a:solidFill>
            <a:ln>
              <a:solidFill>
                <a:srgbClr val="C13D8C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id="{A9D83B8C-9335-4D93-BCFF-01ABC8817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5000" y="5943042"/>
              <a:ext cx="887919" cy="713707"/>
            </a:xfrm>
            <a:prstGeom prst="rect">
              <a:avLst/>
            </a:prstGeom>
          </p:spPr>
        </p:pic>
      </p:grpSp>
      <p:pic>
        <p:nvPicPr>
          <p:cNvPr id="6" name="Bildobjekt 5">
            <a:extLst>
              <a:ext uri="{FF2B5EF4-FFF2-40B4-BE49-F238E27FC236}">
                <a16:creationId xmlns:a16="http://schemas.microsoft.com/office/drawing/2014/main" id="{80D7FC6B-30CA-9E8D-B764-784BC54FB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727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599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ård - Saco-S-förb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ktangel 31">
            <a:extLst>
              <a:ext uri="{FF2B5EF4-FFF2-40B4-BE49-F238E27FC236}">
                <a16:creationId xmlns:a16="http://schemas.microsoft.com/office/drawing/2014/main" id="{A6B6CE8E-3772-443B-BD41-5D16304F26E0}"/>
              </a:ext>
            </a:extLst>
          </p:cNvPr>
          <p:cNvSpPr/>
          <p:nvPr userDrawn="1"/>
        </p:nvSpPr>
        <p:spPr>
          <a:xfrm>
            <a:off x="0" y="0"/>
            <a:ext cx="12192000" cy="5576410"/>
          </a:xfrm>
          <a:prstGeom prst="rect">
            <a:avLst/>
          </a:prstGeom>
          <a:solidFill>
            <a:srgbClr val="008EA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39C913-B298-415C-9A23-5AC68C026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907" y="455219"/>
            <a:ext cx="10483232" cy="73152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20FE956-EDCA-4DD2-A87E-97FAD7CAF8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4384" y="1374297"/>
            <a:ext cx="10483232" cy="36999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28BD1F9-843D-4A8D-8A63-6D41D8DB8932}"/>
              </a:ext>
            </a:extLst>
          </p:cNvPr>
          <p:cNvSpPr/>
          <p:nvPr userDrawn="1"/>
        </p:nvSpPr>
        <p:spPr>
          <a:xfrm>
            <a:off x="0" y="5576410"/>
            <a:ext cx="12192000" cy="1283120"/>
          </a:xfrm>
          <a:prstGeom prst="rect">
            <a:avLst/>
          </a:prstGeom>
          <a:solidFill>
            <a:srgbClr val="008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E5B5E4BE-EFA8-AD68-5A91-7F7806B74B55}"/>
              </a:ext>
            </a:extLst>
          </p:cNvPr>
          <p:cNvGrpSpPr/>
          <p:nvPr userDrawn="1"/>
        </p:nvGrpSpPr>
        <p:grpSpPr>
          <a:xfrm>
            <a:off x="-12478" y="5434510"/>
            <a:ext cx="12204477" cy="315576"/>
            <a:chOff x="-12478" y="5501750"/>
            <a:chExt cx="12204477" cy="315576"/>
          </a:xfrm>
        </p:grpSpPr>
        <p:sp>
          <p:nvSpPr>
            <p:cNvPr id="30" name="Rektangel 29">
              <a:extLst>
                <a:ext uri="{FF2B5EF4-FFF2-40B4-BE49-F238E27FC236}">
                  <a16:creationId xmlns:a16="http://schemas.microsoft.com/office/drawing/2014/main" id="{11F18538-A952-4603-A088-1749C6663789}"/>
                </a:ext>
              </a:extLst>
            </p:cNvPr>
            <p:cNvSpPr/>
            <p:nvPr userDrawn="1"/>
          </p:nvSpPr>
          <p:spPr>
            <a:xfrm flipV="1">
              <a:off x="-12478" y="5501750"/>
              <a:ext cx="12204477" cy="315576"/>
            </a:xfrm>
            <a:prstGeom prst="rect">
              <a:avLst/>
            </a:prstGeom>
            <a:solidFill>
              <a:srgbClr val="C13D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5" name="textruta 4">
              <a:extLst>
                <a:ext uri="{FF2B5EF4-FFF2-40B4-BE49-F238E27FC236}">
                  <a16:creationId xmlns:a16="http://schemas.microsoft.com/office/drawing/2014/main" id="{36A3976D-66C9-4FF0-9D89-D88494ED6C2A}"/>
                </a:ext>
              </a:extLst>
            </p:cNvPr>
            <p:cNvSpPr txBox="1"/>
            <p:nvPr userDrawn="1"/>
          </p:nvSpPr>
          <p:spPr>
            <a:xfrm>
              <a:off x="3371850" y="5501751"/>
              <a:ext cx="5448300" cy="288000"/>
            </a:xfrm>
            <a:prstGeom prst="rect">
              <a:avLst/>
            </a:prstGeom>
            <a:solidFill>
              <a:srgbClr val="C13D8C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5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Sacoförbunden för dig som är akademiker i staten</a:t>
              </a:r>
              <a:endParaRPr lang="sv-S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8" name="Grupp 7">
            <a:extLst>
              <a:ext uri="{FF2B5EF4-FFF2-40B4-BE49-F238E27FC236}">
                <a16:creationId xmlns:a16="http://schemas.microsoft.com/office/drawing/2014/main" id="{BC598393-A100-4858-C3E4-5B55953B0C56}"/>
              </a:ext>
            </a:extLst>
          </p:cNvPr>
          <p:cNvGrpSpPr/>
          <p:nvPr userDrawn="1"/>
        </p:nvGrpSpPr>
        <p:grpSpPr>
          <a:xfrm>
            <a:off x="314467" y="5793961"/>
            <a:ext cx="11417456" cy="468000"/>
            <a:chOff x="314467" y="5841029"/>
            <a:chExt cx="11417456" cy="468000"/>
          </a:xfrm>
        </p:grpSpPr>
        <p:pic>
          <p:nvPicPr>
            <p:cNvPr id="63" name="Bildobjekt 62">
              <a:extLst>
                <a:ext uri="{FF2B5EF4-FFF2-40B4-BE49-F238E27FC236}">
                  <a16:creationId xmlns:a16="http://schemas.microsoft.com/office/drawing/2014/main" id="{5D40A4B8-CB1B-4AB9-A8F3-921D7E2EEB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467" y="5895029"/>
              <a:ext cx="875321" cy="360000"/>
            </a:xfrm>
            <a:prstGeom prst="rect">
              <a:avLst/>
            </a:prstGeom>
            <a:effectLst/>
          </p:spPr>
        </p:pic>
        <p:pic>
          <p:nvPicPr>
            <p:cNvPr id="64" name="Bildobjekt 63">
              <a:extLst>
                <a:ext uri="{FF2B5EF4-FFF2-40B4-BE49-F238E27FC236}">
                  <a16:creationId xmlns:a16="http://schemas.microsoft.com/office/drawing/2014/main" id="{2AAD6691-E6EB-46F7-A8CC-494B096FDC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0800" y="5931029"/>
              <a:ext cx="431244" cy="288000"/>
            </a:xfrm>
            <a:prstGeom prst="rect">
              <a:avLst/>
            </a:prstGeom>
          </p:spPr>
        </p:pic>
        <p:pic>
          <p:nvPicPr>
            <p:cNvPr id="68" name="Bildobjekt 67">
              <a:extLst>
                <a:ext uri="{FF2B5EF4-FFF2-40B4-BE49-F238E27FC236}">
                  <a16:creationId xmlns:a16="http://schemas.microsoft.com/office/drawing/2014/main" id="{BC9CFC44-9EBC-460C-B848-F2CB6550A7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651" y="5931029"/>
              <a:ext cx="371707" cy="288000"/>
            </a:xfrm>
            <a:prstGeom prst="rect">
              <a:avLst/>
            </a:prstGeom>
          </p:spPr>
        </p:pic>
        <p:pic>
          <p:nvPicPr>
            <p:cNvPr id="69" name="Bildobjekt 68">
              <a:extLst>
                <a:ext uri="{FF2B5EF4-FFF2-40B4-BE49-F238E27FC236}">
                  <a16:creationId xmlns:a16="http://schemas.microsoft.com/office/drawing/2014/main" id="{CED8C514-DDB4-40CA-9A24-8CDC806C9B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5164" y="5895029"/>
              <a:ext cx="349157" cy="360000"/>
            </a:xfrm>
            <a:prstGeom prst="rect">
              <a:avLst/>
            </a:prstGeom>
          </p:spPr>
        </p:pic>
        <p:pic>
          <p:nvPicPr>
            <p:cNvPr id="70" name="Bildobjekt 69" descr="En bild som visar clipart&#10;&#10;Automatiskt genererad beskrivning">
              <a:extLst>
                <a:ext uri="{FF2B5EF4-FFF2-40B4-BE49-F238E27FC236}">
                  <a16:creationId xmlns:a16="http://schemas.microsoft.com/office/drawing/2014/main" id="{D8204C14-71E3-4FC9-8A49-7267D1708F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8127" y="5949029"/>
              <a:ext cx="638558" cy="252000"/>
            </a:xfrm>
            <a:prstGeom prst="rect">
              <a:avLst/>
            </a:prstGeom>
          </p:spPr>
        </p:pic>
        <p:pic>
          <p:nvPicPr>
            <p:cNvPr id="71" name="Bildobjekt 70">
              <a:extLst>
                <a:ext uri="{FF2B5EF4-FFF2-40B4-BE49-F238E27FC236}">
                  <a16:creationId xmlns:a16="http://schemas.microsoft.com/office/drawing/2014/main" id="{3EAB21E4-2E4D-4E62-BCDF-8EA06B7296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0492" y="5913029"/>
              <a:ext cx="1151431" cy="324000"/>
            </a:xfrm>
            <a:prstGeom prst="rect">
              <a:avLst/>
            </a:prstGeom>
          </p:spPr>
        </p:pic>
        <p:pic>
          <p:nvPicPr>
            <p:cNvPr id="72" name="Bildobjekt 71">
              <a:extLst>
                <a:ext uri="{FF2B5EF4-FFF2-40B4-BE49-F238E27FC236}">
                  <a16:creationId xmlns:a16="http://schemas.microsoft.com/office/drawing/2014/main" id="{99283718-AC0F-401C-9278-7628CB4D1F1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3594" y="5841029"/>
              <a:ext cx="903400" cy="468000"/>
            </a:xfrm>
            <a:prstGeom prst="rect">
              <a:avLst/>
            </a:prstGeom>
          </p:spPr>
        </p:pic>
        <p:pic>
          <p:nvPicPr>
            <p:cNvPr id="6" name="Bildobjekt 5" descr="En bild som visar text&#10;&#10;Automatiskt genererad beskrivning">
              <a:extLst>
                <a:ext uri="{FF2B5EF4-FFF2-40B4-BE49-F238E27FC236}">
                  <a16:creationId xmlns:a16="http://schemas.microsoft.com/office/drawing/2014/main" id="{278449C0-1BE3-EB47-80E8-81163CCBE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5850" y="5931029"/>
              <a:ext cx="1798860" cy="288000"/>
            </a:xfrm>
            <a:prstGeom prst="rect">
              <a:avLst/>
            </a:prstGeom>
          </p:spPr>
        </p:pic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3824E1B0-4499-82A4-2E75-207295976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8516" y="5913029"/>
              <a:ext cx="1107329" cy="324000"/>
            </a:xfrm>
            <a:prstGeom prst="rect">
              <a:avLst/>
            </a:prstGeom>
          </p:spPr>
        </p:pic>
      </p:grpSp>
      <p:grpSp>
        <p:nvGrpSpPr>
          <p:cNvPr id="13" name="Grupp 12">
            <a:extLst>
              <a:ext uri="{FF2B5EF4-FFF2-40B4-BE49-F238E27FC236}">
                <a16:creationId xmlns:a16="http://schemas.microsoft.com/office/drawing/2014/main" id="{522C4A95-09A4-64A0-676A-0C7105ECF90F}"/>
              </a:ext>
            </a:extLst>
          </p:cNvPr>
          <p:cNvGrpSpPr/>
          <p:nvPr userDrawn="1"/>
        </p:nvGrpSpPr>
        <p:grpSpPr>
          <a:xfrm>
            <a:off x="499932" y="6311986"/>
            <a:ext cx="11041766" cy="432000"/>
            <a:chOff x="499932" y="6311986"/>
            <a:chExt cx="11041766" cy="432000"/>
          </a:xfrm>
        </p:grpSpPr>
        <p:pic>
          <p:nvPicPr>
            <p:cNvPr id="31" name="Bildobjekt 30">
              <a:extLst>
                <a:ext uri="{FF2B5EF4-FFF2-40B4-BE49-F238E27FC236}">
                  <a16:creationId xmlns:a16="http://schemas.microsoft.com/office/drawing/2014/main" id="{D8BB95B8-71BD-4B22-B17D-8FE933D7B1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293" y="6347986"/>
              <a:ext cx="814122" cy="360000"/>
            </a:xfrm>
            <a:prstGeom prst="rect">
              <a:avLst/>
            </a:prstGeom>
          </p:spPr>
        </p:pic>
        <p:pic>
          <p:nvPicPr>
            <p:cNvPr id="55" name="Bildobjekt 54">
              <a:extLst>
                <a:ext uri="{FF2B5EF4-FFF2-40B4-BE49-F238E27FC236}">
                  <a16:creationId xmlns:a16="http://schemas.microsoft.com/office/drawing/2014/main" id="{54D432B7-A150-4373-9FEF-F157FCD81D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932" y="6383986"/>
              <a:ext cx="630158" cy="288000"/>
            </a:xfrm>
            <a:prstGeom prst="rect">
              <a:avLst/>
            </a:prstGeom>
          </p:spPr>
        </p:pic>
        <p:pic>
          <p:nvPicPr>
            <p:cNvPr id="56" name="Bildobjekt 55">
              <a:extLst>
                <a:ext uri="{FF2B5EF4-FFF2-40B4-BE49-F238E27FC236}">
                  <a16:creationId xmlns:a16="http://schemas.microsoft.com/office/drawing/2014/main" id="{69CECFF3-149E-443A-90DC-5CBCFB1686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3540" y="6365986"/>
              <a:ext cx="1542652" cy="324000"/>
            </a:xfrm>
            <a:prstGeom prst="rect">
              <a:avLst/>
            </a:prstGeom>
          </p:spPr>
        </p:pic>
        <p:pic>
          <p:nvPicPr>
            <p:cNvPr id="57" name="Bildobjekt 56">
              <a:extLst>
                <a:ext uri="{FF2B5EF4-FFF2-40B4-BE49-F238E27FC236}">
                  <a16:creationId xmlns:a16="http://schemas.microsoft.com/office/drawing/2014/main" id="{5B3552BA-7E19-4468-8196-4DA3626B47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4794" y="6365986"/>
              <a:ext cx="679760" cy="324000"/>
            </a:xfrm>
            <a:prstGeom prst="rect">
              <a:avLst/>
            </a:prstGeom>
          </p:spPr>
        </p:pic>
        <p:pic>
          <p:nvPicPr>
            <p:cNvPr id="59" name="Bildobjekt 58">
              <a:extLst>
                <a:ext uri="{FF2B5EF4-FFF2-40B4-BE49-F238E27FC236}">
                  <a16:creationId xmlns:a16="http://schemas.microsoft.com/office/drawing/2014/main" id="{DA61D2C3-131B-43D9-AA72-D60AE6BE84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6757" y="6347986"/>
              <a:ext cx="372585" cy="360000"/>
            </a:xfrm>
            <a:prstGeom prst="rect">
              <a:avLst/>
            </a:prstGeom>
          </p:spPr>
        </p:pic>
        <p:pic>
          <p:nvPicPr>
            <p:cNvPr id="60" name="Bildobjekt 59">
              <a:extLst>
                <a:ext uri="{FF2B5EF4-FFF2-40B4-BE49-F238E27FC236}">
                  <a16:creationId xmlns:a16="http://schemas.microsoft.com/office/drawing/2014/main" id="{A11B8FCB-6669-46D8-900D-7E927C3417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1544" y="6365986"/>
              <a:ext cx="600154" cy="324000"/>
            </a:xfrm>
            <a:prstGeom prst="rect">
              <a:avLst/>
            </a:prstGeom>
          </p:spPr>
        </p:pic>
        <p:pic>
          <p:nvPicPr>
            <p:cNvPr id="61" name="Bildobjekt 60">
              <a:extLst>
                <a:ext uri="{FF2B5EF4-FFF2-40B4-BE49-F238E27FC236}">
                  <a16:creationId xmlns:a16="http://schemas.microsoft.com/office/drawing/2014/main" id="{74D2C58B-0988-42AB-B437-4D42641CDF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8395" y="6383986"/>
              <a:ext cx="1068599" cy="288000"/>
            </a:xfrm>
            <a:prstGeom prst="rect">
              <a:avLst/>
            </a:prstGeom>
          </p:spPr>
        </p:pic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48E995B6-2159-6E82-CB60-A46143953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618" y="6311986"/>
              <a:ext cx="662719" cy="432000"/>
            </a:xfrm>
            <a:prstGeom prst="rect">
              <a:avLst/>
            </a:prstGeom>
          </p:spPr>
        </p:pic>
        <p:pic>
          <p:nvPicPr>
            <p:cNvPr id="11" name="Bildobjekt 10">
              <a:extLst>
                <a:ext uri="{FF2B5EF4-FFF2-40B4-BE49-F238E27FC236}">
                  <a16:creationId xmlns:a16="http://schemas.microsoft.com/office/drawing/2014/main" id="{E7DC75CB-A901-66C2-9AFA-B7C1AF857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197" y="6347986"/>
              <a:ext cx="113339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4543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co-S-förbund i sta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ktangel 31">
            <a:extLst>
              <a:ext uri="{FF2B5EF4-FFF2-40B4-BE49-F238E27FC236}">
                <a16:creationId xmlns:a16="http://schemas.microsoft.com/office/drawing/2014/main" id="{A6B6CE8E-3772-443B-BD41-5D16304F26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48B8E6C5-8BC3-4680-A357-CE491974F79B}"/>
              </a:ext>
            </a:extLst>
          </p:cNvPr>
          <p:cNvSpPr txBox="1"/>
          <p:nvPr userDrawn="1"/>
        </p:nvSpPr>
        <p:spPr>
          <a:xfrm>
            <a:off x="886345" y="443345"/>
            <a:ext cx="10419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>
                <a:solidFill>
                  <a:schemeClr val="bg1"/>
                </a:solidFill>
                <a:latin typeface="Georgia" panose="02040502050405020303" pitchFamily="18" charset="0"/>
              </a:rPr>
              <a:t>Sacoförbunden för dig som är akademiker i staten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1BFCE8FF-EF22-44C6-BCE9-919CB9957A73}"/>
              </a:ext>
            </a:extLst>
          </p:cNvPr>
          <p:cNvSpPr/>
          <p:nvPr userDrawn="1"/>
        </p:nvSpPr>
        <p:spPr>
          <a:xfrm>
            <a:off x="0" y="0"/>
            <a:ext cx="12192000" cy="6887166"/>
          </a:xfrm>
          <a:prstGeom prst="rect">
            <a:avLst/>
          </a:prstGeom>
          <a:solidFill>
            <a:srgbClr val="008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6" name="textruta 45">
            <a:extLst>
              <a:ext uri="{FF2B5EF4-FFF2-40B4-BE49-F238E27FC236}">
                <a16:creationId xmlns:a16="http://schemas.microsoft.com/office/drawing/2014/main" id="{8C84A36D-63D1-411C-807D-51E0E9AF7FFF}"/>
              </a:ext>
            </a:extLst>
          </p:cNvPr>
          <p:cNvSpPr txBox="1"/>
          <p:nvPr userDrawn="1"/>
        </p:nvSpPr>
        <p:spPr>
          <a:xfrm>
            <a:off x="886345" y="443345"/>
            <a:ext cx="10419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>
                <a:solidFill>
                  <a:schemeClr val="bg1"/>
                </a:solidFill>
                <a:latin typeface="Georgia" panose="02040502050405020303" pitchFamily="18" charset="0"/>
              </a:rPr>
              <a:t>Sacoförbunden för dig som är akademiker i staten</a:t>
            </a:r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D77C2BB6-5F07-62F9-BF2C-4B7A952828C7}"/>
              </a:ext>
            </a:extLst>
          </p:cNvPr>
          <p:cNvGrpSpPr/>
          <p:nvPr userDrawn="1"/>
        </p:nvGrpSpPr>
        <p:grpSpPr>
          <a:xfrm>
            <a:off x="846413" y="1603894"/>
            <a:ext cx="10491498" cy="4231525"/>
            <a:chOff x="846413" y="1603894"/>
            <a:chExt cx="10491498" cy="4231525"/>
          </a:xfrm>
        </p:grpSpPr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id="{DFD29939-4B0E-A0C1-D094-86AF7F159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5049" y="2798790"/>
              <a:ext cx="2302862" cy="648000"/>
            </a:xfrm>
            <a:prstGeom prst="rect">
              <a:avLst/>
            </a:prstGeom>
          </p:spPr>
        </p:pic>
        <p:pic>
          <p:nvPicPr>
            <p:cNvPr id="25" name="Bildobjekt 24">
              <a:extLst>
                <a:ext uri="{FF2B5EF4-FFF2-40B4-BE49-F238E27FC236}">
                  <a16:creationId xmlns:a16="http://schemas.microsoft.com/office/drawing/2014/main" id="{3DFF1EEE-743F-0EC5-539E-FCCE4AFD3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1094" y="3944054"/>
              <a:ext cx="1465420" cy="648000"/>
            </a:xfrm>
            <a:prstGeom prst="rect">
              <a:avLst/>
            </a:prstGeom>
          </p:spPr>
        </p:pic>
        <p:pic>
          <p:nvPicPr>
            <p:cNvPr id="26" name="Bildobjekt 25">
              <a:extLst>
                <a:ext uri="{FF2B5EF4-FFF2-40B4-BE49-F238E27FC236}">
                  <a16:creationId xmlns:a16="http://schemas.microsoft.com/office/drawing/2014/main" id="{8F6B3642-F939-BA2F-5D2C-7E987B3DF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292" y="2780790"/>
              <a:ext cx="882803" cy="684000"/>
            </a:xfrm>
            <a:prstGeom prst="rect">
              <a:avLst/>
            </a:prstGeom>
          </p:spPr>
        </p:pic>
        <p:pic>
          <p:nvPicPr>
            <p:cNvPr id="27" name="Bildobjekt 26">
              <a:extLst>
                <a:ext uri="{FF2B5EF4-FFF2-40B4-BE49-F238E27FC236}">
                  <a16:creationId xmlns:a16="http://schemas.microsoft.com/office/drawing/2014/main" id="{E4F44F4B-7145-408F-1886-1424773C3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487" y="3962054"/>
              <a:ext cx="1339086" cy="612000"/>
            </a:xfrm>
            <a:prstGeom prst="rect">
              <a:avLst/>
            </a:prstGeom>
          </p:spPr>
        </p:pic>
        <p:pic>
          <p:nvPicPr>
            <p:cNvPr id="28" name="Bildobjekt 27">
              <a:extLst>
                <a:ext uri="{FF2B5EF4-FFF2-40B4-BE49-F238E27FC236}">
                  <a16:creationId xmlns:a16="http://schemas.microsoft.com/office/drawing/2014/main" id="{3F0C1566-DE69-13A8-5B9F-284982E98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280" y="2708790"/>
              <a:ext cx="803062" cy="828000"/>
            </a:xfrm>
            <a:prstGeom prst="rect">
              <a:avLst/>
            </a:prstGeom>
          </p:spPr>
        </p:pic>
        <p:pic>
          <p:nvPicPr>
            <p:cNvPr id="29" name="Bildobjekt 28">
              <a:extLst>
                <a:ext uri="{FF2B5EF4-FFF2-40B4-BE49-F238E27FC236}">
                  <a16:creationId xmlns:a16="http://schemas.microsoft.com/office/drawing/2014/main" id="{692FBF8D-D4AE-69E6-2D67-81834ACBC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5445" y="3962054"/>
              <a:ext cx="2913899" cy="612000"/>
            </a:xfrm>
            <a:prstGeom prst="rect">
              <a:avLst/>
            </a:prstGeom>
          </p:spPr>
        </p:pic>
        <p:pic>
          <p:nvPicPr>
            <p:cNvPr id="30" name="Bildobjekt 29" descr="En bild som visar clipart&#10;&#10;Automatiskt genererad beskrivning">
              <a:extLst>
                <a:ext uri="{FF2B5EF4-FFF2-40B4-BE49-F238E27FC236}">
                  <a16:creationId xmlns:a16="http://schemas.microsoft.com/office/drawing/2014/main" id="{F320F0BC-BA87-9B3C-8622-2F157F7DF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7527" y="2852790"/>
              <a:ext cx="1368338" cy="540000"/>
            </a:xfrm>
            <a:prstGeom prst="rect">
              <a:avLst/>
            </a:prstGeom>
          </p:spPr>
        </p:pic>
        <p:pic>
          <p:nvPicPr>
            <p:cNvPr id="31" name="Bildobjekt 30">
              <a:extLst>
                <a:ext uri="{FF2B5EF4-FFF2-40B4-BE49-F238E27FC236}">
                  <a16:creationId xmlns:a16="http://schemas.microsoft.com/office/drawing/2014/main" id="{1B4C4D1D-287C-F337-768D-3B230455C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271" y="5025419"/>
              <a:ext cx="1661635" cy="792000"/>
            </a:xfrm>
            <a:prstGeom prst="rect">
              <a:avLst/>
            </a:prstGeom>
          </p:spPr>
        </p:pic>
        <p:pic>
          <p:nvPicPr>
            <p:cNvPr id="34" name="Bildobjekt 33">
              <a:extLst>
                <a:ext uri="{FF2B5EF4-FFF2-40B4-BE49-F238E27FC236}">
                  <a16:creationId xmlns:a16="http://schemas.microsoft.com/office/drawing/2014/main" id="{D7A3F102-DD91-C433-2685-BFF004621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364" y="5007419"/>
              <a:ext cx="856946" cy="828000"/>
            </a:xfrm>
            <a:prstGeom prst="rect">
              <a:avLst/>
            </a:prstGeom>
          </p:spPr>
        </p:pic>
        <p:pic>
          <p:nvPicPr>
            <p:cNvPr id="35" name="Bildobjekt 34">
              <a:extLst>
                <a:ext uri="{FF2B5EF4-FFF2-40B4-BE49-F238E27FC236}">
                  <a16:creationId xmlns:a16="http://schemas.microsoft.com/office/drawing/2014/main" id="{E402EFA6-D031-8899-4EF8-C1AD3B42B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5766" y="5043419"/>
              <a:ext cx="1400359" cy="756000"/>
            </a:xfrm>
            <a:prstGeom prst="rect">
              <a:avLst/>
            </a:prstGeom>
          </p:spPr>
        </p:pic>
        <p:pic>
          <p:nvPicPr>
            <p:cNvPr id="36" name="Bildobjekt 35">
              <a:extLst>
                <a:ext uri="{FF2B5EF4-FFF2-40B4-BE49-F238E27FC236}">
                  <a16:creationId xmlns:a16="http://schemas.microsoft.com/office/drawing/2014/main" id="{76B88313-9D40-AA8C-0738-A339D9BA8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712" y="5133419"/>
              <a:ext cx="2137198" cy="576000"/>
            </a:xfrm>
            <a:prstGeom prst="rect">
              <a:avLst/>
            </a:prstGeom>
          </p:spPr>
        </p:pic>
        <p:pic>
          <p:nvPicPr>
            <p:cNvPr id="37" name="Bildobjekt 36">
              <a:extLst>
                <a:ext uri="{FF2B5EF4-FFF2-40B4-BE49-F238E27FC236}">
                  <a16:creationId xmlns:a16="http://schemas.microsoft.com/office/drawing/2014/main" id="{0488B0CA-9DFD-CD19-0BCF-8023852A8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140" y="1639894"/>
              <a:ext cx="1750642" cy="720000"/>
            </a:xfrm>
            <a:prstGeom prst="rect">
              <a:avLst/>
            </a:prstGeom>
            <a:effectLst/>
          </p:spPr>
        </p:pic>
        <p:pic>
          <p:nvPicPr>
            <p:cNvPr id="38" name="Bildobjekt 37">
              <a:extLst>
                <a:ext uri="{FF2B5EF4-FFF2-40B4-BE49-F238E27FC236}">
                  <a16:creationId xmlns:a16="http://schemas.microsoft.com/office/drawing/2014/main" id="{63F2ECDC-1ACB-E2E7-BF83-113AA4C6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4530" y="1693894"/>
              <a:ext cx="916394" cy="612000"/>
            </a:xfrm>
            <a:prstGeom prst="rect">
              <a:avLst/>
            </a:prstGeom>
          </p:spPr>
        </p:pic>
        <p:pic>
          <p:nvPicPr>
            <p:cNvPr id="39" name="Bildobjekt 38">
              <a:extLst>
                <a:ext uri="{FF2B5EF4-FFF2-40B4-BE49-F238E27FC236}">
                  <a16:creationId xmlns:a16="http://schemas.microsoft.com/office/drawing/2014/main" id="{D85C2C00-1F07-B247-C10A-A44FD35EB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04335" y="1603894"/>
              <a:ext cx="1750642" cy="792000"/>
            </a:xfrm>
            <a:prstGeom prst="rect">
              <a:avLst/>
            </a:prstGeom>
          </p:spPr>
        </p:pic>
        <p:pic>
          <p:nvPicPr>
            <p:cNvPr id="40" name="Bildobjekt 39" descr="En bild som visar text&#10;&#10;Automatiskt genererad beskrivning">
              <a:extLst>
                <a:ext uri="{FF2B5EF4-FFF2-40B4-BE49-F238E27FC236}">
                  <a16:creationId xmlns:a16="http://schemas.microsoft.com/office/drawing/2014/main" id="{DE90A7C4-0ADA-B317-BC4E-8EF6545A1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0478" y="1675894"/>
              <a:ext cx="4047433" cy="648000"/>
            </a:xfrm>
            <a:prstGeom prst="rect">
              <a:avLst/>
            </a:prstGeom>
          </p:spPr>
        </p:pic>
        <p:pic>
          <p:nvPicPr>
            <p:cNvPr id="41" name="Bildobjekt 40">
              <a:extLst>
                <a:ext uri="{FF2B5EF4-FFF2-40B4-BE49-F238E27FC236}">
                  <a16:creationId xmlns:a16="http://schemas.microsoft.com/office/drawing/2014/main" id="{E73E16C1-7FDD-EF3E-8B8B-25C1E00C1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413" y="2780790"/>
              <a:ext cx="2337694" cy="684000"/>
            </a:xfrm>
            <a:prstGeom prst="rect">
              <a:avLst/>
            </a:prstGeom>
          </p:spPr>
        </p:pic>
        <p:pic>
          <p:nvPicPr>
            <p:cNvPr id="42" name="Bildobjekt 41">
              <a:extLst>
                <a:ext uri="{FF2B5EF4-FFF2-40B4-BE49-F238E27FC236}">
                  <a16:creationId xmlns:a16="http://schemas.microsoft.com/office/drawing/2014/main" id="{B02485BE-26C8-6ADE-95D5-D1292BB9B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035" y="3800054"/>
              <a:ext cx="1435890" cy="936000"/>
            </a:xfrm>
            <a:prstGeom prst="rect">
              <a:avLst/>
            </a:prstGeom>
          </p:spPr>
        </p:pic>
        <p:pic>
          <p:nvPicPr>
            <p:cNvPr id="2" name="Bildobjekt 1">
              <a:extLst>
                <a:ext uri="{FF2B5EF4-FFF2-40B4-BE49-F238E27FC236}">
                  <a16:creationId xmlns:a16="http://schemas.microsoft.com/office/drawing/2014/main" id="{E7DC75CB-A901-66C2-9AFA-B7C1AF857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8368" y="5079419"/>
              <a:ext cx="2153445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479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tom pe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ktangel 31">
            <a:extLst>
              <a:ext uri="{FF2B5EF4-FFF2-40B4-BE49-F238E27FC236}">
                <a16:creationId xmlns:a16="http://schemas.microsoft.com/office/drawing/2014/main" id="{A6B6CE8E-3772-443B-BD41-5D16304F26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033772BE-2C98-49F5-8949-4FF2140BD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29C7C04-8CEB-4A7F-BB83-01501BBE85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84375"/>
            <a:ext cx="10515600" cy="43386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430A4CE-102E-4777-9891-79A3D71D9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000" y="5943042"/>
            <a:ext cx="887919" cy="71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9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39C913-B298-415C-9A23-5AC68C026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445" y="444138"/>
            <a:ext cx="10476963" cy="73152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8EA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02E372B5-C618-4AF7-B236-F7E2EF28B11D}"/>
              </a:ext>
            </a:extLst>
          </p:cNvPr>
          <p:cNvGrpSpPr/>
          <p:nvPr userDrawn="1"/>
        </p:nvGrpSpPr>
        <p:grpSpPr>
          <a:xfrm>
            <a:off x="8522169" y="5469579"/>
            <a:ext cx="3669831" cy="1388421"/>
            <a:chOff x="8522169" y="5469579"/>
            <a:chExt cx="3669831" cy="1388421"/>
          </a:xfrm>
        </p:grpSpPr>
        <p:sp>
          <p:nvSpPr>
            <p:cNvPr id="8" name="Rätvinklig triangel 7">
              <a:extLst>
                <a:ext uri="{FF2B5EF4-FFF2-40B4-BE49-F238E27FC236}">
                  <a16:creationId xmlns:a16="http://schemas.microsoft.com/office/drawing/2014/main" id="{00DA35B1-BB85-4E6C-94B6-875A5CAC74D3}"/>
                </a:ext>
              </a:extLst>
            </p:cNvPr>
            <p:cNvSpPr/>
            <p:nvPr/>
          </p:nvSpPr>
          <p:spPr>
            <a:xfrm flipH="1">
              <a:off x="8522169" y="5469579"/>
              <a:ext cx="3669831" cy="1388421"/>
            </a:xfrm>
            <a:prstGeom prst="rtTriangle">
              <a:avLst/>
            </a:prstGeom>
            <a:solidFill>
              <a:srgbClr val="008EA1"/>
            </a:solidFill>
            <a:ln>
              <a:solidFill>
                <a:srgbClr val="008EA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FE75655F-CCB4-488E-9EA5-E014A1AA9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5000" y="5943042"/>
              <a:ext cx="887919" cy="713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9701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39C913-B298-415C-9A23-5AC68C026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907" y="455219"/>
            <a:ext cx="10483232" cy="73152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8EA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02E372B5-C618-4AF7-B236-F7E2EF28B11D}"/>
              </a:ext>
            </a:extLst>
          </p:cNvPr>
          <p:cNvGrpSpPr/>
          <p:nvPr userDrawn="1"/>
        </p:nvGrpSpPr>
        <p:grpSpPr>
          <a:xfrm>
            <a:off x="8522169" y="5469579"/>
            <a:ext cx="3669831" cy="1388421"/>
            <a:chOff x="8522169" y="5469579"/>
            <a:chExt cx="3669831" cy="1388421"/>
          </a:xfrm>
        </p:grpSpPr>
        <p:sp>
          <p:nvSpPr>
            <p:cNvPr id="8" name="Rätvinklig triangel 7">
              <a:extLst>
                <a:ext uri="{FF2B5EF4-FFF2-40B4-BE49-F238E27FC236}">
                  <a16:creationId xmlns:a16="http://schemas.microsoft.com/office/drawing/2014/main" id="{00DA35B1-BB85-4E6C-94B6-875A5CAC74D3}"/>
                </a:ext>
              </a:extLst>
            </p:cNvPr>
            <p:cNvSpPr/>
            <p:nvPr/>
          </p:nvSpPr>
          <p:spPr>
            <a:xfrm flipH="1">
              <a:off x="8522169" y="5469579"/>
              <a:ext cx="3669831" cy="1388421"/>
            </a:xfrm>
            <a:prstGeom prst="rtTriangle">
              <a:avLst/>
            </a:prstGeom>
            <a:solidFill>
              <a:srgbClr val="008EA1"/>
            </a:solidFill>
            <a:ln>
              <a:solidFill>
                <a:srgbClr val="008EA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FE75655F-CCB4-488E-9EA5-E014A1AA9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5000" y="5943042"/>
              <a:ext cx="887919" cy="713707"/>
            </a:xfrm>
            <a:prstGeom prst="rect">
              <a:avLst/>
            </a:prstGeom>
          </p:spPr>
        </p:pic>
      </p:grp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20FE956-EDCA-4DD2-A87E-97FAD7CAF8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907" y="1387990"/>
            <a:ext cx="10483232" cy="4353802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23241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kopp, kaffe, person, dryck&#10;&#10;Automatiskt genererad beskrivning">
            <a:extLst>
              <a:ext uri="{FF2B5EF4-FFF2-40B4-BE49-F238E27FC236}">
                <a16:creationId xmlns:a16="http://schemas.microsoft.com/office/drawing/2014/main" id="{0F99CDA5-560B-B027-0613-7488BB11D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439C913-B298-415C-9A23-5AC68C026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907" y="455219"/>
            <a:ext cx="10483232" cy="73152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8EA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02E372B5-C618-4AF7-B236-F7E2EF28B11D}"/>
              </a:ext>
            </a:extLst>
          </p:cNvPr>
          <p:cNvGrpSpPr/>
          <p:nvPr userDrawn="1"/>
        </p:nvGrpSpPr>
        <p:grpSpPr>
          <a:xfrm>
            <a:off x="8522169" y="5469579"/>
            <a:ext cx="3669831" cy="1388421"/>
            <a:chOff x="8522169" y="5469579"/>
            <a:chExt cx="3669831" cy="1388421"/>
          </a:xfrm>
        </p:grpSpPr>
        <p:sp>
          <p:nvSpPr>
            <p:cNvPr id="8" name="Rätvinklig triangel 7">
              <a:extLst>
                <a:ext uri="{FF2B5EF4-FFF2-40B4-BE49-F238E27FC236}">
                  <a16:creationId xmlns:a16="http://schemas.microsoft.com/office/drawing/2014/main" id="{00DA35B1-BB85-4E6C-94B6-875A5CAC74D3}"/>
                </a:ext>
              </a:extLst>
            </p:cNvPr>
            <p:cNvSpPr/>
            <p:nvPr/>
          </p:nvSpPr>
          <p:spPr>
            <a:xfrm flipH="1">
              <a:off x="8522169" y="5469579"/>
              <a:ext cx="3669831" cy="1388421"/>
            </a:xfrm>
            <a:prstGeom prst="rtTriangle">
              <a:avLst/>
            </a:prstGeom>
            <a:solidFill>
              <a:srgbClr val="008EA1"/>
            </a:solidFill>
            <a:ln>
              <a:solidFill>
                <a:srgbClr val="008EA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FE75655F-CCB4-488E-9EA5-E014A1AA9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5000" y="5943042"/>
              <a:ext cx="887919" cy="713707"/>
            </a:xfrm>
            <a:prstGeom prst="rect">
              <a:avLst/>
            </a:prstGeom>
          </p:spPr>
        </p:pic>
      </p:grp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20FE956-EDCA-4DD2-A87E-97FAD7CAF8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907" y="1387990"/>
            <a:ext cx="10483232" cy="4353802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52790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B3D97C2-D0E8-8683-87EE-894CA6925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439C913-B298-415C-9A23-5AC68C026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907" y="455219"/>
            <a:ext cx="10483232" cy="73152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8EA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02E372B5-C618-4AF7-B236-F7E2EF28B11D}"/>
              </a:ext>
            </a:extLst>
          </p:cNvPr>
          <p:cNvGrpSpPr/>
          <p:nvPr userDrawn="1"/>
        </p:nvGrpSpPr>
        <p:grpSpPr>
          <a:xfrm>
            <a:off x="8522169" y="5469579"/>
            <a:ext cx="3669831" cy="1388421"/>
            <a:chOff x="8522169" y="5469579"/>
            <a:chExt cx="3669831" cy="1388421"/>
          </a:xfrm>
        </p:grpSpPr>
        <p:sp>
          <p:nvSpPr>
            <p:cNvPr id="8" name="Rätvinklig triangel 7">
              <a:extLst>
                <a:ext uri="{FF2B5EF4-FFF2-40B4-BE49-F238E27FC236}">
                  <a16:creationId xmlns:a16="http://schemas.microsoft.com/office/drawing/2014/main" id="{00DA35B1-BB85-4E6C-94B6-875A5CAC74D3}"/>
                </a:ext>
              </a:extLst>
            </p:cNvPr>
            <p:cNvSpPr/>
            <p:nvPr/>
          </p:nvSpPr>
          <p:spPr>
            <a:xfrm flipH="1">
              <a:off x="8522169" y="5469579"/>
              <a:ext cx="3669831" cy="1388421"/>
            </a:xfrm>
            <a:prstGeom prst="rtTriangle">
              <a:avLst/>
            </a:prstGeom>
            <a:solidFill>
              <a:srgbClr val="008EA1"/>
            </a:solidFill>
            <a:ln>
              <a:solidFill>
                <a:srgbClr val="008EA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FE75655F-CCB4-488E-9EA5-E014A1AA9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5000" y="5943042"/>
              <a:ext cx="887919" cy="713707"/>
            </a:xfrm>
            <a:prstGeom prst="rect">
              <a:avLst/>
            </a:prstGeom>
          </p:spPr>
        </p:pic>
      </p:grp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20FE956-EDCA-4DD2-A87E-97FAD7CAF8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907" y="1387990"/>
            <a:ext cx="10483232" cy="4353802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6242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- Bli med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 11">
            <a:extLst>
              <a:ext uri="{FF2B5EF4-FFF2-40B4-BE49-F238E27FC236}">
                <a16:creationId xmlns:a16="http://schemas.microsoft.com/office/drawing/2014/main" id="{8082CD0F-C1E4-482C-A7DF-338A44FC4F97}"/>
              </a:ext>
            </a:extLst>
          </p:cNvPr>
          <p:cNvGrpSpPr/>
          <p:nvPr userDrawn="1"/>
        </p:nvGrpSpPr>
        <p:grpSpPr>
          <a:xfrm>
            <a:off x="8522169" y="5469579"/>
            <a:ext cx="3669831" cy="1388421"/>
            <a:chOff x="8522169" y="5469579"/>
            <a:chExt cx="3669831" cy="1388421"/>
          </a:xfrm>
        </p:grpSpPr>
        <p:sp>
          <p:nvSpPr>
            <p:cNvPr id="8" name="Rätvinklig triangel 7">
              <a:extLst>
                <a:ext uri="{FF2B5EF4-FFF2-40B4-BE49-F238E27FC236}">
                  <a16:creationId xmlns:a16="http://schemas.microsoft.com/office/drawing/2014/main" id="{0A59F3C2-CF0B-46F6-9645-2E6DE21E112E}"/>
                </a:ext>
              </a:extLst>
            </p:cNvPr>
            <p:cNvSpPr/>
            <p:nvPr/>
          </p:nvSpPr>
          <p:spPr>
            <a:xfrm flipH="1">
              <a:off x="8522169" y="5469579"/>
              <a:ext cx="3669831" cy="1388421"/>
            </a:xfrm>
            <a:prstGeom prst="rtTriangle">
              <a:avLst/>
            </a:prstGeom>
            <a:solidFill>
              <a:srgbClr val="008EA1"/>
            </a:solidFill>
            <a:ln>
              <a:solidFill>
                <a:srgbClr val="008EA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F1EF6520-E21F-45F2-8416-021B1C783644}"/>
                </a:ext>
              </a:extLst>
            </p:cNvPr>
            <p:cNvSpPr txBox="1"/>
            <p:nvPr userDrawn="1"/>
          </p:nvSpPr>
          <p:spPr>
            <a:xfrm>
              <a:off x="9782544" y="6117886"/>
              <a:ext cx="228164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sv-SE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Bli en medlem i </a:t>
              </a:r>
              <a:br>
                <a:rPr lang="sv-SE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sv-SE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ett Saco-S-förbund</a:t>
              </a:r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9E313BB8-1782-4E0B-B928-3412404E6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5836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8EA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3EB760D-2DBF-49A8-B2E5-D36330272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900"/>
            <a:ext cx="10515600" cy="4285092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60883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 - Bli med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B9FF34-0895-470D-8DE9-E575FDD5E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7781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8EA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A4C5D6-BB7E-4194-950C-04A9D9B04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6234"/>
            <a:ext cx="5181600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 marL="1828800" indent="0">
              <a:buNone/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7C681A1-F171-4A2E-9A81-3416E8A50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6234"/>
            <a:ext cx="5181600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 marL="1828800" indent="0">
              <a:buNone/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grpSp>
        <p:nvGrpSpPr>
          <p:cNvPr id="11" name="Grupp 10">
            <a:extLst>
              <a:ext uri="{FF2B5EF4-FFF2-40B4-BE49-F238E27FC236}">
                <a16:creationId xmlns:a16="http://schemas.microsoft.com/office/drawing/2014/main" id="{E8560FF2-674F-4B0C-96B9-FF828BE2063D}"/>
              </a:ext>
            </a:extLst>
          </p:cNvPr>
          <p:cNvGrpSpPr/>
          <p:nvPr userDrawn="1"/>
        </p:nvGrpSpPr>
        <p:grpSpPr>
          <a:xfrm>
            <a:off x="8522169" y="5469579"/>
            <a:ext cx="3669831" cy="1388421"/>
            <a:chOff x="8522169" y="5469579"/>
            <a:chExt cx="3669831" cy="1388421"/>
          </a:xfrm>
        </p:grpSpPr>
        <p:sp>
          <p:nvSpPr>
            <p:cNvPr id="12" name="Rätvinklig triangel 11">
              <a:extLst>
                <a:ext uri="{FF2B5EF4-FFF2-40B4-BE49-F238E27FC236}">
                  <a16:creationId xmlns:a16="http://schemas.microsoft.com/office/drawing/2014/main" id="{C71261DB-F484-4AEA-8AA2-1D024C020BE6}"/>
                </a:ext>
              </a:extLst>
            </p:cNvPr>
            <p:cNvSpPr/>
            <p:nvPr/>
          </p:nvSpPr>
          <p:spPr>
            <a:xfrm flipH="1">
              <a:off x="8522169" y="5469579"/>
              <a:ext cx="3669831" cy="1388421"/>
            </a:xfrm>
            <a:prstGeom prst="rtTriangle">
              <a:avLst/>
            </a:prstGeom>
            <a:solidFill>
              <a:srgbClr val="008EA1"/>
            </a:solidFill>
            <a:ln>
              <a:solidFill>
                <a:srgbClr val="008EA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44167E57-D9C8-4FCA-8789-766153F0EB79}"/>
                </a:ext>
              </a:extLst>
            </p:cNvPr>
            <p:cNvSpPr txBox="1"/>
            <p:nvPr userDrawn="1"/>
          </p:nvSpPr>
          <p:spPr>
            <a:xfrm>
              <a:off x="9782544" y="6117886"/>
              <a:ext cx="228164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sv-SE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Bli en medlem i </a:t>
              </a:r>
              <a:br>
                <a:rPr lang="sv-SE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sv-SE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ett Saco-S-förbund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0827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B9FF34-0895-470D-8DE9-E575FDD5E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7781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8EA1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A4C5D6-BB7E-4194-950C-04A9D9B04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6234"/>
            <a:ext cx="5181600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 marL="1828800" indent="0">
              <a:buNone/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7C681A1-F171-4A2E-9A81-3416E8A50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6234"/>
            <a:ext cx="5181600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 marL="1828800" indent="0">
              <a:buNone/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C4B0CF0E-9588-4E64-A707-94A02F397FE6}"/>
              </a:ext>
            </a:extLst>
          </p:cNvPr>
          <p:cNvGrpSpPr/>
          <p:nvPr userDrawn="1"/>
        </p:nvGrpSpPr>
        <p:grpSpPr>
          <a:xfrm>
            <a:off x="8522169" y="5469579"/>
            <a:ext cx="3669831" cy="1388421"/>
            <a:chOff x="8522169" y="5469579"/>
            <a:chExt cx="3669831" cy="1388421"/>
          </a:xfrm>
        </p:grpSpPr>
        <p:sp>
          <p:nvSpPr>
            <p:cNvPr id="9" name="Rätvinklig triangel 8">
              <a:extLst>
                <a:ext uri="{FF2B5EF4-FFF2-40B4-BE49-F238E27FC236}">
                  <a16:creationId xmlns:a16="http://schemas.microsoft.com/office/drawing/2014/main" id="{8F2CCE67-692A-4770-A254-0AF5DAE0A5DE}"/>
                </a:ext>
              </a:extLst>
            </p:cNvPr>
            <p:cNvSpPr/>
            <p:nvPr/>
          </p:nvSpPr>
          <p:spPr>
            <a:xfrm flipH="1">
              <a:off x="8522169" y="5469579"/>
              <a:ext cx="3669831" cy="1388421"/>
            </a:xfrm>
            <a:prstGeom prst="rtTriangle">
              <a:avLst/>
            </a:prstGeom>
            <a:solidFill>
              <a:srgbClr val="008EA1"/>
            </a:solidFill>
            <a:ln>
              <a:solidFill>
                <a:srgbClr val="008EA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9590E992-1659-4180-AABE-094263DEB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5000" y="5943042"/>
              <a:ext cx="887919" cy="713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503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49C3BC7-F2B8-4823-AA5B-8ECD5F344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87278F5-D479-4D1F-B5D7-8DF31A5F5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C674ACF-5FE1-4300-B115-DBEB5D86E0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6C9E8-E5F2-405E-962A-120CEADA7A68}" type="datetimeFigureOut">
              <a:rPr lang="sv-SE" smtClean="0"/>
              <a:t>2023-03-07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77B10AE-3B7C-4D23-9819-D97805A35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03A2D5A-E35E-4D67-8767-4B0914F1D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3E946-5E33-45CE-9E7E-7B60384D51B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030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2" r:id="rId2"/>
    <p:sldLayoutId id="2147483649" r:id="rId3"/>
    <p:sldLayoutId id="2147483662" r:id="rId4"/>
    <p:sldLayoutId id="2147483683" r:id="rId5"/>
    <p:sldLayoutId id="2147483682" r:id="rId6"/>
    <p:sldLayoutId id="2147483650" r:id="rId7"/>
    <p:sldLayoutId id="2147483664" r:id="rId8"/>
    <p:sldLayoutId id="2147483652" r:id="rId9"/>
    <p:sldLayoutId id="2147483675" r:id="rId10"/>
    <p:sldLayoutId id="2147483676" r:id="rId11"/>
    <p:sldLayoutId id="2147483685" r:id="rId12"/>
    <p:sldLayoutId id="2147483686" r:id="rId13"/>
    <p:sldLayoutId id="2147483677" r:id="rId14"/>
    <p:sldLayoutId id="2147483665" r:id="rId15"/>
    <p:sldLayoutId id="2147483667" r:id="rId16"/>
    <p:sldLayoutId id="2147483678" r:id="rId17"/>
    <p:sldLayoutId id="2147483684" r:id="rId18"/>
    <p:sldLayoutId id="2147483679" r:id="rId19"/>
    <p:sldLayoutId id="2147483666" r:id="rId20"/>
    <p:sldLayoutId id="2147483668" r:id="rId21"/>
    <p:sldLayoutId id="2147483680" r:id="rId22"/>
    <p:sldLayoutId id="2147483681" r:id="rId23"/>
    <p:sldLayoutId id="2147483669" r:id="rId24"/>
    <p:sldLayoutId id="2147483670" r:id="rId25"/>
    <p:sldLayoutId id="214748367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194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F66D0E7B-CBF8-4D79-8B8F-AEFA85A6741B}" vid="{1A329473-ECF5-4CFC-ABA9-CD25E5B6183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A91EA2794B5C24F9F75342F1EE6C80F" ma:contentTypeVersion="11" ma:contentTypeDescription="Skapa ett nytt dokument." ma:contentTypeScope="" ma:versionID="d146cfb64794a5155c36b5520ba058d8">
  <xsd:schema xmlns:xsd="http://www.w3.org/2001/XMLSchema" xmlns:xs="http://www.w3.org/2001/XMLSchema" xmlns:p="http://schemas.microsoft.com/office/2006/metadata/properties" xmlns:ns3="47105c17-939e-41ec-a029-864fa77d2809" xmlns:ns4="0f5039a4-761f-401e-b7a2-e8591ab6169e" targetNamespace="http://schemas.microsoft.com/office/2006/metadata/properties" ma:root="true" ma:fieldsID="a458de11f66f4ce24f69c6f0fa520f9f" ns3:_="" ns4:_="">
    <xsd:import namespace="47105c17-939e-41ec-a029-864fa77d2809"/>
    <xsd:import namespace="0f5039a4-761f-401e-b7a2-e8591ab6169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105c17-939e-41ec-a029-864fa77d28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5039a4-761f-401e-b7a2-e8591ab6169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E25CE6E-48E2-4B07-9205-9567AF3768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631328-BF13-499A-9043-2953A5EBFC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105c17-939e-41ec-a029-864fa77d2809"/>
    <ds:schemaRef ds:uri="0f5039a4-761f-401e-b7a2-e8591ab616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12DC8E0-A150-4F76-BE7A-C9F09C057B17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0f5039a4-761f-401e-b7a2-e8591ab6169e"/>
    <ds:schemaRef ds:uri="http://purl.org/dc/terms/"/>
    <ds:schemaRef ds:uri="47105c17-939e-41ec-a029-864fa77d2809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ny_saco-s-mall-utan-bilder2 (2)</Template>
  <TotalTime>0</TotalTime>
  <Words>0</Words>
  <Application>Microsoft Office PowerPoint</Application>
  <PresentationFormat>Bredbild</PresentationFormat>
  <Paragraphs>0</Paragraphs>
  <Slides>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</vt:i4>
      </vt:variant>
    </vt:vector>
  </HeadingPairs>
  <TitlesOfParts>
    <vt:vector size="6" baseType="lpstr">
      <vt:lpstr>Arial</vt:lpstr>
      <vt:lpstr>Calibri</vt:lpstr>
      <vt:lpstr>Georgia</vt:lpstr>
      <vt:lpstr>Verdana</vt:lpstr>
      <vt:lpstr>Office-tema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Eva Langlet</dc:creator>
  <cp:lastModifiedBy>Tarek Touma</cp:lastModifiedBy>
  <cp:revision>11</cp:revision>
  <dcterms:created xsi:type="dcterms:W3CDTF">2021-12-07T14:36:18Z</dcterms:created>
  <dcterms:modified xsi:type="dcterms:W3CDTF">2023-03-07T08:40:32Z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0x010100CA91EA2794B5C24F9F75342F1EE6C80F</vt:lpwstr>
  </property>
</Properties>
</file>